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6" d="100"/>
          <a:sy n="36" d="100"/>
        </p:scale>
        <p:origin x="-129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F7E0-85B9-48DB-BB0C-84A71FB862D2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4E44-87DE-484C-B4F2-23BC3C841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19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F7E0-85B9-48DB-BB0C-84A71FB862D2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4E44-87DE-484C-B4F2-23BC3C841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08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F7E0-85B9-48DB-BB0C-84A71FB862D2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4E44-87DE-484C-B4F2-23BC3C841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27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F7E0-85B9-48DB-BB0C-84A71FB862D2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4E44-87DE-484C-B4F2-23BC3C841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52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F7E0-85B9-48DB-BB0C-84A71FB862D2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4E44-87DE-484C-B4F2-23BC3C841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49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F7E0-85B9-48DB-BB0C-84A71FB862D2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4E44-87DE-484C-B4F2-23BC3C841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25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F7E0-85B9-48DB-BB0C-84A71FB862D2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4E44-87DE-484C-B4F2-23BC3C841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1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F7E0-85B9-48DB-BB0C-84A71FB862D2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4E44-87DE-484C-B4F2-23BC3C841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14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F7E0-85B9-48DB-BB0C-84A71FB862D2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4E44-87DE-484C-B4F2-23BC3C841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14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F7E0-85B9-48DB-BB0C-84A71FB862D2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4E44-87DE-484C-B4F2-23BC3C841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9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FF7E0-85B9-48DB-BB0C-84A71FB862D2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74E44-87DE-484C-B4F2-23BC3C841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2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FF7E0-85B9-48DB-BB0C-84A71FB862D2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74E44-87DE-484C-B4F2-23BC3C841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48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5582" y="692696"/>
            <a:ext cx="7772400" cy="1470025"/>
          </a:xfrm>
        </p:spPr>
        <p:txBody>
          <a:bodyPr/>
          <a:lstStyle/>
          <a:p>
            <a:r>
              <a:rPr lang="en-US" dirty="0" smtClean="0"/>
              <a:t>SALES ANALYSIS OF BOOKS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24544" y="2348880"/>
            <a:ext cx="4896544" cy="79208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DASHBOARD REPORTS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928168"/>
            <a:ext cx="7920880" cy="101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7341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76672"/>
            <a:ext cx="3210373" cy="57606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476673"/>
            <a:ext cx="4032448" cy="576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2464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88640"/>
            <a:ext cx="7776864" cy="300079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459941"/>
            <a:ext cx="7560840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6046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404664"/>
            <a:ext cx="6552728" cy="25435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501008"/>
            <a:ext cx="7560840" cy="296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5790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971" y="1280812"/>
            <a:ext cx="3458058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547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OVERALL DASHBOARD REPORT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2776"/>
            <a:ext cx="9144000" cy="512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32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5661248"/>
            <a:ext cx="8229600" cy="1084982"/>
          </a:xfrm>
        </p:spPr>
        <p:txBody>
          <a:bodyPr/>
          <a:lstStyle/>
          <a:p>
            <a:r>
              <a:rPr lang="en-US" dirty="0" smtClean="0"/>
              <a:t>THANKYOU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76672"/>
            <a:ext cx="8784976" cy="504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0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</Words>
  <Application>Microsoft Office PowerPoint</Application>
  <PresentationFormat>On-screen Show (4:3)</PresentationFormat>
  <Paragraphs>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SALES ANALYSIS OF BOOKS</vt:lpstr>
      <vt:lpstr>PowerPoint Presentation</vt:lpstr>
      <vt:lpstr>PowerPoint Presentation</vt:lpstr>
      <vt:lpstr>PowerPoint Presentation</vt:lpstr>
      <vt:lpstr>PowerPoint Presentation</vt:lpstr>
      <vt:lpstr>OVERALL DASHBOARD REPORT</vt:lpstr>
      <vt:lpstr>THANKYOU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ANALYSIS OF BOOKS</dc:title>
  <dc:creator>User</dc:creator>
  <cp:lastModifiedBy>User</cp:lastModifiedBy>
  <cp:revision>2</cp:revision>
  <dcterms:created xsi:type="dcterms:W3CDTF">2025-09-25T09:36:02Z</dcterms:created>
  <dcterms:modified xsi:type="dcterms:W3CDTF">2025-09-25T09:49:32Z</dcterms:modified>
</cp:coreProperties>
</file>