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316" r:id="rId4"/>
    <p:sldId id="293" r:id="rId5"/>
    <p:sldId id="317" r:id="rId6"/>
    <p:sldId id="319" r:id="rId7"/>
    <p:sldId id="318" r:id="rId8"/>
    <p:sldId id="315" r:id="rId9"/>
    <p:sldId id="322" r:id="rId10"/>
    <p:sldId id="321" r:id="rId11"/>
    <p:sldId id="320" r:id="rId12"/>
    <p:sldId id="323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Livvic" pitchFamily="2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919B69-0EA2-4906-8419-9E09F9A270F6}">
  <a:tblStyle styleId="{5B919B69-0EA2-4906-8419-9E09F9A27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6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6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9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65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9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71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43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2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gitbranching.js.org/" TargetMode="External"/><Relationship Id="rId5" Type="http://schemas.openxmlformats.org/officeDocument/2006/relationships/hyperlink" Target="https://en.wikipedia.org/wiki/List_of_version-control_software" TargetMode="External"/><Relationship Id="rId4" Type="http://schemas.openxmlformats.org/officeDocument/2006/relationships/hyperlink" Target="https://docs.github.com/en/get-started/quickstart/set-up-g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and GitHub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MADHAVAN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20IT046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428AD9-E046-4C50-8EC2-0787B890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Nunito"/>
                <a:sym typeface="Amatic SC"/>
              </a:rPr>
              <a:t>CONCLUSION</a:t>
            </a:r>
            <a:br>
              <a:rPr lang="en-IN" sz="2800" b="1" dirty="0">
                <a:latin typeface="Nunito"/>
                <a:sym typeface="Nunito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889ED-2F1C-4BB7-AF9B-EF4753A7E3C5}"/>
              </a:ext>
            </a:extLst>
          </p:cNvPr>
          <p:cNvSpPr txBox="1"/>
          <p:nvPr/>
        </p:nvSpPr>
        <p:spPr>
          <a:xfrm>
            <a:off x="328612" y="1371599"/>
            <a:ext cx="8672513" cy="133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Git : an open source, distributed version-control system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GitHub : a platform for hosting and collaborating on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24802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1B131-E668-4ED8-AB01-D4C3A57C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Nunito"/>
                <a:sym typeface="Amatic SC"/>
              </a:rPr>
              <a:t>REFERENCES</a:t>
            </a:r>
            <a:br>
              <a:rPr lang="en-IN" sz="2800" b="1" dirty="0">
                <a:latin typeface="Nunito"/>
                <a:sym typeface="Nunito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5FE83-CE25-4E5E-BACA-297304965EEF}"/>
              </a:ext>
            </a:extLst>
          </p:cNvPr>
          <p:cNvSpPr txBox="1"/>
          <p:nvPr/>
        </p:nvSpPr>
        <p:spPr>
          <a:xfrm>
            <a:off x="307181" y="1371599"/>
            <a:ext cx="8672513" cy="1482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IN" sz="2000" dirty="0">
                <a:hlinkClick r:id="rId3"/>
              </a:rPr>
              <a:t>GitHub Learning Lab</a:t>
            </a:r>
            <a:endParaRPr lang="en-IN" sz="2000" dirty="0"/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000" dirty="0">
                <a:hlinkClick r:id="rId4"/>
              </a:rPr>
              <a:t>Set up Git - GitHub Docs</a:t>
            </a:r>
            <a:endParaRPr lang="en-IN" sz="2000" dirty="0"/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000" dirty="0">
                <a:hlinkClick r:id="rId5"/>
              </a:rPr>
              <a:t>List of version-control software – Wikipedia</a:t>
            </a:r>
            <a:endParaRPr lang="en-US" sz="2000" dirty="0"/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IN" sz="2000" dirty="0">
                <a:hlinkClick r:id="rId6"/>
              </a:rPr>
              <a:t>Learn Git Branching</a:t>
            </a:r>
            <a:endParaRPr lang="en-US" sz="2000" dirty="0">
              <a:latin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1614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A69B3-50E9-4562-B4AD-3FB64CC1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19" y="1827598"/>
            <a:ext cx="8373994" cy="1765707"/>
          </a:xfrm>
        </p:spPr>
        <p:txBody>
          <a:bodyPr/>
          <a:lstStyle/>
          <a:p>
            <a:r>
              <a:rPr lang="en-IN" sz="7000" b="1" dirty="0">
                <a:latin typeface="Nunito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6798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>
                <a:latin typeface="Nunito"/>
              </a:rPr>
              <a:t>EXAMPLE</a:t>
            </a:r>
            <a:endParaRPr b="1" dirty="0">
              <a:latin typeface="Nunito"/>
            </a:endParaRPr>
          </a:p>
          <a:p>
            <a:pPr marL="0" lvl="0" indent="0"/>
            <a:endParaRPr b="1" dirty="0"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0640-0DFD-43BA-B50B-07813295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2" y="1501076"/>
            <a:ext cx="1094470" cy="1280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10432-C772-4258-B777-BE929108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0"/>
          <a:stretch/>
        </p:blipFill>
        <p:spPr>
          <a:xfrm>
            <a:off x="1739008" y="1442189"/>
            <a:ext cx="1013548" cy="1311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D36A-D558-4DDA-BE52-272E955E9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414" y="1460271"/>
            <a:ext cx="937341" cy="1341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790CF-6135-4B23-BBE2-BBBBEFC5B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054" y="1120061"/>
            <a:ext cx="2187130" cy="2674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B55AA-EB75-4358-8C69-7B100C820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29" y="1051475"/>
            <a:ext cx="2331922" cy="2743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2CA0F-CF46-4F44-8C11-2EA167124EFF}"/>
              </a:ext>
            </a:extLst>
          </p:cNvPr>
          <p:cNvSpPr txBox="1"/>
          <p:nvPr/>
        </p:nvSpPr>
        <p:spPr>
          <a:xfrm>
            <a:off x="370950" y="2880916"/>
            <a:ext cx="115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1st 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F10C-1751-42DD-B1C8-4715688830C6}"/>
              </a:ext>
            </a:extLst>
          </p:cNvPr>
          <p:cNvSpPr txBox="1"/>
          <p:nvPr/>
        </p:nvSpPr>
        <p:spPr>
          <a:xfrm>
            <a:off x="1702211" y="2849800"/>
            <a:ext cx="46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2nd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6A447-449D-4718-B4F1-47A1492B5CB0}"/>
              </a:ext>
            </a:extLst>
          </p:cNvPr>
          <p:cNvSpPr txBox="1"/>
          <p:nvPr/>
        </p:nvSpPr>
        <p:spPr>
          <a:xfrm>
            <a:off x="3129532" y="290008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3rd 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>
                <a:latin typeface="Nunito"/>
              </a:rPr>
              <a:t>GIT</a:t>
            </a:r>
            <a:endParaRPr b="1" dirty="0">
              <a:latin typeface="Nun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B90D7-3909-478E-9DDF-098A9BB0C390}"/>
              </a:ext>
            </a:extLst>
          </p:cNvPr>
          <p:cNvSpPr txBox="1"/>
          <p:nvPr/>
        </p:nvSpPr>
        <p:spPr>
          <a:xfrm>
            <a:off x="421481" y="1226006"/>
            <a:ext cx="8672513" cy="217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Distributed Version Control system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  <a:sym typeface="Comfortaa"/>
              </a:rPr>
              <a:t>Track the changes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  <a:sym typeface="Comfortaa"/>
              </a:rPr>
              <a:t>Revert to previous version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  <a:sym typeface="Comfortaa"/>
              </a:rPr>
              <a:t>Collaboration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  <a:sym typeface="Comfortaa"/>
              </a:rPr>
              <a:t>Changes by multiple users and merge into 1 source</a:t>
            </a:r>
          </a:p>
        </p:txBody>
      </p:sp>
    </p:spTree>
    <p:extLst>
      <p:ext uri="{BB962C8B-B14F-4D97-AF65-F5344CB8AC3E}">
        <p14:creationId xmlns:p14="http://schemas.microsoft.com/office/powerpoint/2010/main" val="28686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97571B-33E5-4919-B509-E8008D8A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Nunito"/>
              </a:rPr>
              <a:t>VERSION CONTROL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23140-AE7E-43EA-9EB7-FF6532420CF8}"/>
              </a:ext>
            </a:extLst>
          </p:cNvPr>
          <p:cNvSpPr txBox="1"/>
          <p:nvPr/>
        </p:nvSpPr>
        <p:spPr>
          <a:xfrm>
            <a:off x="471487" y="1265719"/>
            <a:ext cx="8672513" cy="261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SCM component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To track every changes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Maintain different versioning for Dev, QA, Product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Easy for collaboration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Helps you develop and ship products faster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It helps DevOps specially</a:t>
            </a:r>
            <a:endParaRPr lang="en-US" sz="2400" dirty="0">
              <a:solidFill>
                <a:schemeClr val="bg1"/>
              </a:solidFill>
              <a:latin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97571B-33E5-4919-B509-E8008D8A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68" y="225675"/>
            <a:ext cx="7704000" cy="572700"/>
          </a:xfrm>
        </p:spPr>
        <p:txBody>
          <a:bodyPr/>
          <a:lstStyle/>
          <a:p>
            <a:r>
              <a:rPr lang="en-IN" b="1" dirty="0">
                <a:latin typeface="Nunito"/>
              </a:rPr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69B8D-C583-4F01-8E07-06074178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976969"/>
            <a:ext cx="5536405" cy="34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9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35FBCA-886A-4EAD-AE5A-5F43872F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413317"/>
            <a:ext cx="7704000" cy="572700"/>
          </a:xfrm>
        </p:spPr>
        <p:txBody>
          <a:bodyPr/>
          <a:lstStyle/>
          <a:p>
            <a:r>
              <a:rPr lang="en-IN" sz="2800" b="1" dirty="0">
                <a:latin typeface="Nunito"/>
                <a:sym typeface="Amatic SC"/>
              </a:rPr>
              <a:t>FEATURES OF GITHUB</a:t>
            </a:r>
            <a:br>
              <a:rPr lang="en-IN" sz="2800" b="1" dirty="0">
                <a:latin typeface="Nunito"/>
                <a:sym typeface="Nunito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E7D0B-7F10-4006-8628-4BE701962EB2}"/>
              </a:ext>
            </a:extLst>
          </p:cNvPr>
          <p:cNvSpPr txBox="1"/>
          <p:nvPr/>
        </p:nvSpPr>
        <p:spPr>
          <a:xfrm>
            <a:off x="692943" y="1138530"/>
            <a:ext cx="8672513" cy="345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Online Code repository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Bug Tracking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Branches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Team Management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Project Management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Workflow automation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Helps in secure development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Better Code Review</a:t>
            </a:r>
            <a:endParaRPr lang="en-US" sz="2400" dirty="0">
              <a:solidFill>
                <a:schemeClr val="bg1"/>
              </a:solidFill>
              <a:latin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774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AF253-C74B-450E-97D2-C9DE7FF0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50" y="456907"/>
            <a:ext cx="7704000" cy="572700"/>
          </a:xfrm>
        </p:spPr>
        <p:txBody>
          <a:bodyPr/>
          <a:lstStyle/>
          <a:p>
            <a:r>
              <a:rPr lang="en-IN" sz="2800" b="1" dirty="0">
                <a:latin typeface="Nunito"/>
                <a:sym typeface="Amatic SC"/>
              </a:rPr>
              <a:t>SETTING UP GIT</a:t>
            </a:r>
            <a:br>
              <a:rPr lang="en-IN" sz="2800" b="1" dirty="0">
                <a:latin typeface="Nunito"/>
                <a:sym typeface="Nunito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E9601-F895-42E6-B08E-17BCD198F2E2}"/>
              </a:ext>
            </a:extLst>
          </p:cNvPr>
          <p:cNvSpPr txBox="1"/>
          <p:nvPr/>
        </p:nvSpPr>
        <p:spPr>
          <a:xfrm>
            <a:off x="585787" y="1200149"/>
            <a:ext cx="8672513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Git Installation</a:t>
            </a:r>
          </a:p>
          <a:p>
            <a:pPr marL="76200" lvl="8">
              <a:lnSpc>
                <a:spcPct val="115000"/>
              </a:lnSpc>
              <a:buSzPts val="2400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		Windows</a:t>
            </a:r>
          </a:p>
          <a:p>
            <a:pPr marL="76200" lvl="5">
              <a:lnSpc>
                <a:spcPct val="115000"/>
              </a:lnSpc>
              <a:buSzPts val="2400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		Linux</a:t>
            </a:r>
          </a:p>
          <a:p>
            <a:pPr marL="76200" lvl="4">
              <a:lnSpc>
                <a:spcPct val="115000"/>
              </a:lnSpc>
              <a:buSzPts val="2400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		Mac</a:t>
            </a:r>
          </a:p>
          <a:p>
            <a:pPr marL="76200" lvl="4">
              <a:lnSpc>
                <a:spcPct val="115000"/>
              </a:lnSpc>
              <a:buSzPts val="2400"/>
            </a:pPr>
            <a:endParaRPr lang="en-IN" sz="2400" dirty="0">
              <a:solidFill>
                <a:schemeClr val="bg1"/>
              </a:solidFill>
              <a:latin typeface="Comfortaa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IN" sz="2400" dirty="0">
                <a:solidFill>
                  <a:schemeClr val="bg1"/>
                </a:solidFill>
                <a:latin typeface="Comfortaa"/>
              </a:rPr>
              <a:t>Should know basic commands to create repository</a:t>
            </a:r>
          </a:p>
        </p:txBody>
      </p:sp>
    </p:spTree>
    <p:extLst>
      <p:ext uri="{BB962C8B-B14F-4D97-AF65-F5344CB8AC3E}">
        <p14:creationId xmlns:p14="http://schemas.microsoft.com/office/powerpoint/2010/main" val="40425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165DB8-1198-4091-8387-F774A2B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40000"/>
            <a:ext cx="7704000" cy="572700"/>
          </a:xfrm>
        </p:spPr>
        <p:txBody>
          <a:bodyPr/>
          <a:lstStyle/>
          <a:p>
            <a:r>
              <a:rPr lang="en-IN" sz="2800" b="1" dirty="0">
                <a:latin typeface="Nunito"/>
                <a:sym typeface="Amatic SC"/>
              </a:rPr>
              <a:t>WORKFLOW</a:t>
            </a:r>
            <a:br>
              <a:rPr lang="en-IN" sz="2800" b="1" dirty="0">
                <a:latin typeface="Nunito"/>
                <a:sym typeface="Nunito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B6BD7-78FA-473E-8672-E3B71925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4" y="2571750"/>
            <a:ext cx="8779669" cy="1122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01C0D-2EDB-43F9-9EA5-79335E062C5E}"/>
              </a:ext>
            </a:extLst>
          </p:cNvPr>
          <p:cNvSpPr txBox="1"/>
          <p:nvPr/>
        </p:nvSpPr>
        <p:spPr>
          <a:xfrm>
            <a:off x="257177" y="1267224"/>
            <a:ext cx="457200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Create repository </a:t>
            </a:r>
          </a:p>
          <a:p>
            <a:pPr marL="457200" indent="-381000">
              <a:lnSpc>
                <a:spcPct val="115000"/>
              </a:lnSpc>
              <a:buSzPts val="2400"/>
              <a:buFont typeface="Comfortaa"/>
              <a:buChar char="●"/>
            </a:pPr>
            <a:r>
              <a:rPr lang="en-US" sz="2400" dirty="0">
                <a:solidFill>
                  <a:schemeClr val="bg1"/>
                </a:solidFill>
                <a:latin typeface="Comfortaa"/>
              </a:rPr>
              <a:t>Push into GitHub</a:t>
            </a:r>
          </a:p>
        </p:txBody>
      </p:sp>
    </p:spTree>
    <p:extLst>
      <p:ext uri="{BB962C8B-B14F-4D97-AF65-F5344CB8AC3E}">
        <p14:creationId xmlns:p14="http://schemas.microsoft.com/office/powerpoint/2010/main" val="351898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EC464-C8DB-4E03-A8B6-54CBB45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Nunito"/>
                <a:sym typeface="Amatic SC"/>
              </a:rPr>
              <a:t>ADDING FEATURE</a:t>
            </a:r>
            <a:br>
              <a:rPr lang="en-IN" b="1" dirty="0">
                <a:latin typeface="Nunito"/>
                <a:sym typeface="Nunito"/>
              </a:rPr>
            </a:br>
            <a:endParaRPr lang="en-IN" b="1" dirty="0">
              <a:latin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DC407-DA09-4A33-B7CB-7BD791D1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7" y="1449980"/>
            <a:ext cx="8520546" cy="22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66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Oswald</vt:lpstr>
      <vt:lpstr>Nunito</vt:lpstr>
      <vt:lpstr>Livvic</vt:lpstr>
      <vt:lpstr>Roboto Condensed Light</vt:lpstr>
      <vt:lpstr>Roboto</vt:lpstr>
      <vt:lpstr>Comfortaa</vt:lpstr>
      <vt:lpstr>Software Development Bussines Plan by Slidesgo</vt:lpstr>
      <vt:lpstr>Git and GitHub</vt:lpstr>
      <vt:lpstr>EXAMPLE </vt:lpstr>
      <vt:lpstr>GIT</vt:lpstr>
      <vt:lpstr>VERSION CONTROL SYSTEM</vt:lpstr>
      <vt:lpstr>GITHUB</vt:lpstr>
      <vt:lpstr>FEATURES OF GITHUB </vt:lpstr>
      <vt:lpstr>SETTING UP GIT </vt:lpstr>
      <vt:lpstr>WORKFLOW </vt:lpstr>
      <vt:lpstr>ADDING FEATURE </vt:lpstr>
      <vt:lpstr>CONCLUSION </vt:lpstr>
      <vt:lpstr>REFERENCES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Madhavan R</dc:creator>
  <cp:lastModifiedBy>Madhavan R</cp:lastModifiedBy>
  <cp:revision>8</cp:revision>
  <dcterms:modified xsi:type="dcterms:W3CDTF">2022-04-26T16:47:29Z</dcterms:modified>
</cp:coreProperties>
</file>