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_rels/theme1.xml.rels" ContentType="application/vnd.openxmlformats-package.relationships+xml"/>
  <Override PartName="/ppt/theme/_rels/theme2.xml.rels" ContentType="application/vnd.openxmlformats-package.relationships+xml"/>
  <Override PartName="/ppt/theme/_rels/theme3.xml.rels" ContentType="application/vnd.openxmlformats-package.relationships+xml"/>
  <Override PartName="/ppt/theme/_rels/theme4.xml.rels" ContentType="application/vnd.openxmlformats-package.relationships+xml"/>
  <Override PartName="/ppt/theme/_rels/theme5.xml.rels" ContentType="application/vnd.openxmlformats-package.relationships+xml"/>
  <Override PartName="/ppt/theme/_rels/theme6.xml.rels" ContentType="application/vnd.openxmlformats-package.relationships+xml"/>
  <Override PartName="/ppt/theme/_rels/theme7.xml.rels" ContentType="application/vnd.openxmlformats-package.relationships+xml"/>
  <Override PartName="/ppt/theme/_rels/theme8.xml.rels" ContentType="application/vnd.openxmlformats-package.relationships+xml"/>
  <Override PartName="/ppt/theme/_rels/theme9.xml.rels" ContentType="application/vnd.openxmlformats-package.relationships+xml"/>
  <Override PartName="/ppt/theme/_rels/theme10.xml.rels" ContentType="application/vnd.openxmlformats-package.relationships+xml"/>
  <Override PartName="/ppt/theme/_rels/theme11.xml.rels" ContentType="application/vnd.openxmlformats-package.relationships+xml"/>
  <Override PartName="/ppt/media/image1.jpeg" ContentType="image/jpeg"/>
  <Override PartName="/ppt/media/image3.png" ContentType="image/pn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523880"/>
            <a:ext cx="822924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FED21B-61B9-4BAA-8614-246BC10F1D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0988D6BA-D7A1-4665-A4EC-5B459B5096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DDC719C4-6762-4F10-BE55-0B9E125C4B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C9DF08-86D8-4F94-BF1F-DE105EC0FA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2E062CF-EA7B-4A08-878D-735E68D205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822924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93561E4-34E8-48EB-BD65-FA1739CBAA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9795691-6C69-4A5B-ACE5-B024617D05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401580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674240" y="1523880"/>
            <a:ext cx="401580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A7AAA0F-D9FF-4267-BDA0-52AB14453E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B4E48409-AB00-46DF-8A69-AA3AA66DF7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C3CD172-96E7-463C-A3BB-107B1471D2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F58E894-C661-44C7-903B-B123697F69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1433880"/>
            <a:ext cx="8305560" cy="1980720"/>
          </a:xfrm>
          <a:prstGeom prst="rect">
            <a:avLst/>
          </a:prstGeom>
          <a:noFill/>
          <a:ln w="648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800" spc="-100" strike="noStrike">
                <a:solidFill>
                  <a:srgbClr val="f9f9f9"/>
                </a:solidFill>
                <a:latin typeface="Constantia"/>
              </a:rPr>
              <a:t>Click to edit Master title style</a:t>
            </a:r>
            <a:endParaRPr b="0" lang="en-US" sz="4800" spc="-1" strike="noStrike">
              <a:solidFill>
                <a:schemeClr val="dk1"/>
              </a:solidFill>
              <a:latin typeface="Constantia"/>
            </a:endParaRPr>
          </a:p>
        </p:txBody>
      </p:sp>
      <p:cxnSp>
        <p:nvCxnSpPr>
          <p:cNvPr id="1" name="Straight Connector 7"/>
          <p:cNvCxnSpPr/>
          <p:nvPr/>
        </p:nvCxnSpPr>
        <p:spPr>
          <a:xfrm>
            <a:off x="1463400" y="3549960"/>
            <a:ext cx="2972160" cy="1800"/>
          </a:xfrm>
          <a:prstGeom prst="straightConnector1">
            <a:avLst/>
          </a:prstGeom>
          <a:ln w="9525">
            <a:solidFill>
              <a:srgbClr val="444d26">
                <a:tint val="20000"/>
              </a:srgbClr>
            </a:solidFill>
            <a:round/>
          </a:ln>
        </p:spPr>
      </p:cxnSp>
      <p:cxnSp>
        <p:nvCxnSpPr>
          <p:cNvPr id="2" name="Straight Connector 12"/>
          <p:cNvCxnSpPr/>
          <p:nvPr/>
        </p:nvCxnSpPr>
        <p:spPr>
          <a:xfrm>
            <a:off x="4708440" y="3549960"/>
            <a:ext cx="2972160" cy="1800"/>
          </a:xfrm>
          <a:prstGeom prst="straightConnector1">
            <a:avLst/>
          </a:prstGeom>
          <a:ln w="9525">
            <a:solidFill>
              <a:srgbClr val="444d26">
                <a:tint val="20000"/>
              </a:srgbClr>
            </a:solidFill>
            <a:round/>
          </a:ln>
        </p:spPr>
      </p:cxnSp>
      <p:sp>
        <p:nvSpPr>
          <p:cNvPr id="3" name="Oval 13"/>
          <p:cNvSpPr/>
          <p:nvPr/>
        </p:nvSpPr>
        <p:spPr>
          <a:xfrm>
            <a:off x="4540320" y="3526200"/>
            <a:ext cx="45360" cy="45360"/>
          </a:xfrm>
          <a:prstGeom prst="ellipse">
            <a:avLst/>
          </a:prstGeom>
          <a:solidFill>
            <a:srgbClr val="f3a447"/>
          </a:solidFill>
          <a:ln>
            <a:solidFill>
              <a:srgbClr val="f3a447"/>
            </a:solidFill>
            <a:round/>
          </a:ln>
          <a:effectLst>
            <a:outerShdw algn="tl" blurRad="31680" dir="0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-12600" bIns="-126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nstantia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 idx="1"/>
          </p:nvPr>
        </p:nvSpPr>
        <p:spPr>
          <a:xfrm>
            <a:off x="5791320" y="6203520"/>
            <a:ext cx="259056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2"/>
                </a:solidFill>
                <a:latin typeface="Constant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2"/>
                </a:solidFill>
                <a:latin typeface="Constantia"/>
              </a:rPr>
              <a:t> 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sldNum" idx="2"/>
          </p:nvPr>
        </p:nvSpPr>
        <p:spPr>
          <a:xfrm>
            <a:off x="8410680" y="6181560"/>
            <a:ext cx="609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dk2"/>
                </a:solidFill>
                <a:latin typeface="Constant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E5D40D4A-CB8E-4884-8ECA-9CEA22B6DE38}" type="slidenum">
              <a:rPr b="0" lang="en-US" sz="1600" spc="-1" strike="noStrike">
                <a:solidFill>
                  <a:schemeClr val="dk2"/>
                </a:solidFill>
                <a:latin typeface="Constantia"/>
              </a:rPr>
              <a:t>1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ftr" idx="3"/>
          </p:nvPr>
        </p:nvSpPr>
        <p:spPr>
          <a:xfrm>
            <a:off x="2133720" y="6203520"/>
            <a:ext cx="358092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Click to edit the outline text format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chemeClr val="dk1"/>
                </a:solidFill>
                <a:latin typeface="Constantia"/>
              </a:rPr>
              <a:t>Second Outline Level</a:t>
            </a:r>
            <a:endParaRPr b="0" lang="en-US" sz="2100" spc="-1" strike="noStrike">
              <a:solidFill>
                <a:schemeClr val="dk1"/>
              </a:solidFill>
              <a:latin typeface="Constantia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chemeClr val="dk1"/>
                </a:solidFill>
                <a:latin typeface="Constantia"/>
              </a:rPr>
              <a:t>Third Outline Level</a:t>
            </a:r>
            <a:endParaRPr b="0" lang="en-US" sz="1900" spc="-1" strike="noStrike">
              <a:solidFill>
                <a:schemeClr val="dk1"/>
              </a:solidFill>
              <a:latin typeface="Constantia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/>
                </a:solidFill>
                <a:latin typeface="Constantia"/>
              </a:rPr>
              <a:t>Fourth Outline Level</a:t>
            </a:r>
            <a:endParaRPr b="0" lang="en-US" sz="1600" spc="-1" strike="noStrike">
              <a:solidFill>
                <a:schemeClr val="dk1"/>
              </a:solidFill>
              <a:latin typeface="Constantia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onstantia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onstantia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onstantia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onstantia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onstantia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body"/>
          </p:nvPr>
        </p:nvSpPr>
        <p:spPr>
          <a:xfrm>
            <a:off x="457200" y="457200"/>
            <a:ext cx="6248160" cy="571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Click to edit Master text styles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lvl="1" marL="640080" indent="-274320">
              <a:lnSpc>
                <a:spcPct val="100000"/>
              </a:lnSpc>
              <a:spcBef>
                <a:spcPts val="300"/>
              </a:spcBef>
              <a:buClr>
                <a:srgbClr val="d6903e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2"/>
                </a:solidFill>
                <a:latin typeface="Constant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2" marL="1005840" indent="-228600">
              <a:lnSpc>
                <a:spcPct val="100000"/>
              </a:lnSpc>
              <a:spcBef>
                <a:spcPts val="300"/>
              </a:spcBef>
              <a:buClr>
                <a:srgbClr val="b37934"/>
              </a:buClr>
              <a:buSzPct val="85000"/>
              <a:buFont typeface="Wingdings 2" charset="2"/>
              <a:buChar char=""/>
            </a:pPr>
            <a:r>
              <a:rPr b="0" lang="en-US" sz="2100" spc="-1" strike="noStrike">
                <a:solidFill>
                  <a:schemeClr val="dk1"/>
                </a:solidFill>
                <a:latin typeface="Constantia"/>
              </a:rPr>
              <a:t>Third level</a:t>
            </a:r>
            <a:endParaRPr b="0" lang="en-US" sz="2100" spc="-1" strike="noStrike">
              <a:solidFill>
                <a:schemeClr val="dk1"/>
              </a:solidFill>
              <a:latin typeface="Constantia"/>
            </a:endParaRPr>
          </a:p>
          <a:p>
            <a:pPr lvl="3" marL="1280160" indent="-228600">
              <a:lnSpc>
                <a:spcPct val="100000"/>
              </a:lnSpc>
              <a:spcBef>
                <a:spcPts val="300"/>
              </a:spcBef>
              <a:buClr>
                <a:srgbClr val="d6903e"/>
              </a:buClr>
              <a:buSzPct val="85000"/>
              <a:buFont typeface="Wingdings 2" charset="2"/>
              <a:buChar char=""/>
            </a:pPr>
            <a:r>
              <a:rPr b="0" lang="en-US" sz="1900" spc="-1" strike="noStrike">
                <a:solidFill>
                  <a:schemeClr val="dk1"/>
                </a:solidFill>
                <a:latin typeface="Constantia"/>
              </a:rPr>
              <a:t>Fourth level</a:t>
            </a:r>
            <a:endParaRPr b="0" lang="en-US" sz="1900" spc="-1" strike="noStrike">
              <a:solidFill>
                <a:schemeClr val="dk1"/>
              </a:solidFill>
              <a:latin typeface="Constantia"/>
            </a:endParaRPr>
          </a:p>
          <a:p>
            <a:pPr lvl="4" marL="1554480" indent="-228600">
              <a:lnSpc>
                <a:spcPct val="100000"/>
              </a:lnSpc>
              <a:spcBef>
                <a:spcPts val="340"/>
              </a:spcBef>
              <a:buClr>
                <a:srgbClr val="d6903e"/>
              </a:buClr>
              <a:buSzPct val="85000"/>
              <a:buFont typeface="Wingdings 2" charset="2"/>
              <a:buChar char=""/>
            </a:pPr>
            <a:r>
              <a:rPr b="0" lang="en-US" sz="1600" spc="-1" strike="noStrike">
                <a:solidFill>
                  <a:schemeClr val="dk1"/>
                </a:solidFill>
                <a:latin typeface="Constantia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781680" y="1600200"/>
            <a:ext cx="1983960" cy="373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720" bIns="45720" anchor="t">
            <a:noAutofit/>
          </a:bodyPr>
          <a:p>
            <a:pPr indent="0">
              <a:lnSpc>
                <a:spcPct val="125000"/>
              </a:lnSpc>
              <a:spcBef>
                <a:spcPts val="601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2"/>
                </a:solidFill>
                <a:latin typeface="Constantia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title"/>
          </p:nvPr>
        </p:nvSpPr>
        <p:spPr>
          <a:xfrm>
            <a:off x="6781680" y="457200"/>
            <a:ext cx="1980720" cy="1066320"/>
          </a:xfrm>
          <a:prstGeom prst="rect">
            <a:avLst/>
          </a:prstGeom>
          <a:noFill/>
          <a:ln w="6480">
            <a:noFill/>
          </a:ln>
        </p:spPr>
        <p:txBody>
          <a:bodyPr lIns="91440" rIns="90000" tIns="9144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1800" spc="-52" strike="noStrike">
                <a:solidFill>
                  <a:schemeClr val="dk2"/>
                </a:solidFill>
                <a:latin typeface="Constantia"/>
              </a:rPr>
              <a:t>Click to edit Master title style</a:t>
            </a: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28"/>
          </p:nvPr>
        </p:nvSpPr>
        <p:spPr>
          <a:xfrm>
            <a:off x="5791320" y="6203520"/>
            <a:ext cx="259056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2"/>
                </a:solidFill>
                <a:latin typeface="Constant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2"/>
                </a:solidFill>
                <a:latin typeface="Constantia"/>
              </a:rPr>
              <a:t>&lt;date/time&gt;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sldNum" idx="29"/>
          </p:nvPr>
        </p:nvSpPr>
        <p:spPr>
          <a:xfrm>
            <a:off x="8410680" y="6181560"/>
            <a:ext cx="609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dk2"/>
                </a:solidFill>
                <a:latin typeface="Constant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05D7378A-9B09-4952-B2CF-88E857917108}" type="slidenum">
              <a:rPr b="0" lang="en-US" sz="1600" spc="-1" strike="noStrike">
                <a:solidFill>
                  <a:schemeClr val="dk2"/>
                </a:solidFill>
                <a:latin typeface="Constantia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ftr" idx="30"/>
          </p:nvPr>
        </p:nvSpPr>
        <p:spPr>
          <a:xfrm>
            <a:off x="2133720" y="6203520"/>
            <a:ext cx="358092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040" cy="1066320"/>
          </a:xfrm>
          <a:prstGeom prst="rect">
            <a:avLst/>
          </a:prstGeom>
          <a:noFill/>
          <a:ln w="6480">
            <a:noFill/>
          </a:ln>
        </p:spPr>
        <p:txBody>
          <a:bodyPr lIns="91440" rIns="90000" tIns="9144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1800" spc="-52" strike="noStrike">
                <a:solidFill>
                  <a:schemeClr val="dk2"/>
                </a:solidFill>
                <a:latin typeface="Constantia"/>
              </a:rPr>
              <a:t>Click to edit Master title style</a:t>
            </a: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457200"/>
            <a:ext cx="6019560" cy="5562360"/>
          </a:xfrm>
          <a:prstGeom prst="rect">
            <a:avLst/>
          </a:prstGeom>
          <a:solidFill>
            <a:schemeClr val="dk2">
              <a:tint val="40000"/>
            </a:schemeClr>
          </a:solidFill>
          <a:ln w="0">
            <a:noFill/>
          </a:ln>
          <a:effectLst>
            <a:outerShdw dist="0" dir="0" blurRad="88920" rotWithShape="0">
              <a:srgbClr val="000000">
                <a:alpha val="32000"/>
              </a:srgbClr>
            </a:outerShdw>
          </a:effectLst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lt1"/>
                </a:solidFill>
                <a:latin typeface="Constantia"/>
              </a:rPr>
              <a:t>Click icon to add picture</a:t>
            </a:r>
            <a:endParaRPr b="0" lang="en-US" sz="32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629400" y="1600200"/>
            <a:ext cx="2057040" cy="441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25000"/>
              </a:lnSpc>
              <a:spcBef>
                <a:spcPts val="601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2"/>
                </a:solidFill>
                <a:latin typeface="Constantia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31"/>
          </p:nvPr>
        </p:nvSpPr>
        <p:spPr>
          <a:xfrm>
            <a:off x="5791320" y="6203520"/>
            <a:ext cx="259056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2"/>
                </a:solidFill>
                <a:latin typeface="Constant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2"/>
                </a:solidFill>
                <a:latin typeface="Constantia"/>
              </a:rPr>
              <a:t>&lt;date/time&gt;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sldNum" idx="32"/>
          </p:nvPr>
        </p:nvSpPr>
        <p:spPr>
          <a:xfrm>
            <a:off x="8410680" y="6181560"/>
            <a:ext cx="609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dk2"/>
                </a:solidFill>
                <a:latin typeface="Constant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578C1DC3-4490-4E40-A4C1-EFA1392AD784}" type="slidenum">
              <a:rPr b="0" lang="en-US" sz="1600" spc="-1" strike="noStrike">
                <a:solidFill>
                  <a:schemeClr val="dk2"/>
                </a:solidFill>
                <a:latin typeface="Constantia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ftr" idx="33"/>
          </p:nvPr>
        </p:nvSpPr>
        <p:spPr>
          <a:xfrm>
            <a:off x="2133720" y="6203520"/>
            <a:ext cx="358092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218960"/>
          </a:xfrm>
          <a:prstGeom prst="rect">
            <a:avLst/>
          </a:prstGeom>
          <a:noFill/>
          <a:ln w="648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200" spc="-100" strike="noStrike">
                <a:solidFill>
                  <a:srgbClr val="f9f9f9"/>
                </a:solidFill>
                <a:latin typeface="Constantia"/>
              </a:rPr>
              <a:t>Click to edit Master title style</a:t>
            </a:r>
            <a:endParaRPr b="0" lang="en-US" sz="42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8229240" cy="4677840"/>
          </a:xfrm>
          <a:prstGeom prst="rect">
            <a:avLst/>
          </a:prstGeom>
          <a:noFill/>
          <a:ln w="0">
            <a:noFill/>
          </a:ln>
        </p:spPr>
        <p:txBody>
          <a:bodyPr lIns="45000" rIns="45000" tIns="90000" bIns="90000" anchor="t" vert="eaVer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Click to edit Master text styles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lvl="1" marL="640080" indent="-274320">
              <a:lnSpc>
                <a:spcPct val="100000"/>
              </a:lnSpc>
              <a:spcBef>
                <a:spcPts val="300"/>
              </a:spcBef>
              <a:buClr>
                <a:srgbClr val="d6903e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2"/>
                </a:solidFill>
                <a:latin typeface="Constant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2" marL="1005840" indent="-228600">
              <a:lnSpc>
                <a:spcPct val="100000"/>
              </a:lnSpc>
              <a:spcBef>
                <a:spcPts val="300"/>
              </a:spcBef>
              <a:buClr>
                <a:srgbClr val="b37934"/>
              </a:buClr>
              <a:buSzPct val="85000"/>
              <a:buFont typeface="Wingdings 2" charset="2"/>
              <a:buChar char=""/>
            </a:pPr>
            <a:r>
              <a:rPr b="0" lang="en-US" sz="2100" spc="-1" strike="noStrike">
                <a:solidFill>
                  <a:schemeClr val="dk1"/>
                </a:solidFill>
                <a:latin typeface="Constantia"/>
              </a:rPr>
              <a:t>Third level</a:t>
            </a:r>
            <a:endParaRPr b="0" lang="en-US" sz="2100" spc="-1" strike="noStrike">
              <a:solidFill>
                <a:schemeClr val="dk1"/>
              </a:solidFill>
              <a:latin typeface="Constantia"/>
            </a:endParaRPr>
          </a:p>
          <a:p>
            <a:pPr lvl="3" marL="1280160" indent="-228600">
              <a:lnSpc>
                <a:spcPct val="100000"/>
              </a:lnSpc>
              <a:spcBef>
                <a:spcPts val="300"/>
              </a:spcBef>
              <a:buClr>
                <a:srgbClr val="d6903e"/>
              </a:buClr>
              <a:buSzPct val="85000"/>
              <a:buFont typeface="Wingdings 2" charset="2"/>
              <a:buChar char=""/>
            </a:pPr>
            <a:r>
              <a:rPr b="0" lang="en-US" sz="1900" spc="-1" strike="noStrike">
                <a:solidFill>
                  <a:schemeClr val="dk1"/>
                </a:solidFill>
                <a:latin typeface="Constantia"/>
              </a:rPr>
              <a:t>Fourth level</a:t>
            </a:r>
            <a:endParaRPr b="0" lang="en-US" sz="1900" spc="-1" strike="noStrike">
              <a:solidFill>
                <a:schemeClr val="dk1"/>
              </a:solidFill>
              <a:latin typeface="Constantia"/>
            </a:endParaRPr>
          </a:p>
          <a:p>
            <a:pPr lvl="4" marL="1554480" indent="-228600">
              <a:lnSpc>
                <a:spcPct val="100000"/>
              </a:lnSpc>
              <a:spcBef>
                <a:spcPts val="340"/>
              </a:spcBef>
              <a:buClr>
                <a:srgbClr val="d6903e"/>
              </a:buClr>
              <a:buSzPct val="85000"/>
              <a:buFont typeface="Wingdings 2" charset="2"/>
              <a:buChar char=""/>
            </a:pPr>
            <a:r>
              <a:rPr b="0" lang="en-US" sz="1600" spc="-1" strike="noStrike">
                <a:solidFill>
                  <a:schemeClr val="dk1"/>
                </a:solidFill>
                <a:latin typeface="Constantia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4"/>
          </p:nvPr>
        </p:nvSpPr>
        <p:spPr>
          <a:xfrm>
            <a:off x="5791320" y="6203520"/>
            <a:ext cx="259056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2"/>
                </a:solidFill>
                <a:latin typeface="Constant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2"/>
                </a:solidFill>
                <a:latin typeface="Constantia"/>
              </a:rPr>
              <a:t>&lt;date/time&gt;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5"/>
          </p:nvPr>
        </p:nvSpPr>
        <p:spPr>
          <a:xfrm>
            <a:off x="2133720" y="6203520"/>
            <a:ext cx="358092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6"/>
          </p:nvPr>
        </p:nvSpPr>
        <p:spPr>
          <a:xfrm>
            <a:off x="8410680" y="6181560"/>
            <a:ext cx="609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dk2"/>
                </a:solidFill>
                <a:latin typeface="Constant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415D42E1-0AA3-4745-986E-A7E09E9F435F}" type="slidenum">
              <a:rPr b="0" lang="en-US" sz="1600" spc="-1" strike="noStrike">
                <a:solidFill>
                  <a:schemeClr val="dk2"/>
                </a:solidFill>
                <a:latin typeface="Constantia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6480">
            <a:noFill/>
          </a:ln>
        </p:spPr>
        <p:txBody>
          <a:bodyPr lIns="45000" rIns="45000" tIns="90000" bIns="90000" anchor="b" vert="eaVer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200" spc="-100" strike="noStrike">
                <a:solidFill>
                  <a:srgbClr val="f9f9f9"/>
                </a:solidFill>
                <a:latin typeface="Constantia"/>
              </a:rPr>
              <a:t>Click to edit Master title style</a:t>
            </a:r>
            <a:endParaRPr b="0" lang="en-US" sz="42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45000" rIns="45000" tIns="90000" bIns="90000" anchor="t" vert="eaVer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Click to edit Master text styles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lvl="1" marL="640080" indent="-274320">
              <a:lnSpc>
                <a:spcPct val="100000"/>
              </a:lnSpc>
              <a:spcBef>
                <a:spcPts val="300"/>
              </a:spcBef>
              <a:buClr>
                <a:srgbClr val="d6903e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2"/>
                </a:solidFill>
                <a:latin typeface="Constant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2" marL="1005840" indent="-228600">
              <a:lnSpc>
                <a:spcPct val="100000"/>
              </a:lnSpc>
              <a:spcBef>
                <a:spcPts val="300"/>
              </a:spcBef>
              <a:buClr>
                <a:srgbClr val="b37934"/>
              </a:buClr>
              <a:buSzPct val="85000"/>
              <a:buFont typeface="Wingdings 2" charset="2"/>
              <a:buChar char=""/>
            </a:pPr>
            <a:r>
              <a:rPr b="0" lang="en-US" sz="2100" spc="-1" strike="noStrike">
                <a:solidFill>
                  <a:schemeClr val="dk1"/>
                </a:solidFill>
                <a:latin typeface="Constantia"/>
              </a:rPr>
              <a:t>Third level</a:t>
            </a:r>
            <a:endParaRPr b="0" lang="en-US" sz="2100" spc="-1" strike="noStrike">
              <a:solidFill>
                <a:schemeClr val="dk1"/>
              </a:solidFill>
              <a:latin typeface="Constantia"/>
            </a:endParaRPr>
          </a:p>
          <a:p>
            <a:pPr lvl="3" marL="1280160" indent="-228600">
              <a:lnSpc>
                <a:spcPct val="100000"/>
              </a:lnSpc>
              <a:spcBef>
                <a:spcPts val="300"/>
              </a:spcBef>
              <a:buClr>
                <a:srgbClr val="d6903e"/>
              </a:buClr>
              <a:buSzPct val="85000"/>
              <a:buFont typeface="Wingdings 2" charset="2"/>
              <a:buChar char=""/>
            </a:pPr>
            <a:r>
              <a:rPr b="0" lang="en-US" sz="1900" spc="-1" strike="noStrike">
                <a:solidFill>
                  <a:schemeClr val="dk1"/>
                </a:solidFill>
                <a:latin typeface="Constantia"/>
              </a:rPr>
              <a:t>Fourth level</a:t>
            </a:r>
            <a:endParaRPr b="0" lang="en-US" sz="1900" spc="-1" strike="noStrike">
              <a:solidFill>
                <a:schemeClr val="dk1"/>
              </a:solidFill>
              <a:latin typeface="Constantia"/>
            </a:endParaRPr>
          </a:p>
          <a:p>
            <a:pPr lvl="4" marL="1554480" indent="-228600">
              <a:lnSpc>
                <a:spcPct val="100000"/>
              </a:lnSpc>
              <a:spcBef>
                <a:spcPts val="340"/>
              </a:spcBef>
              <a:buClr>
                <a:srgbClr val="d6903e"/>
              </a:buClr>
              <a:buSzPct val="85000"/>
              <a:buFont typeface="Wingdings 2" charset="2"/>
              <a:buChar char=""/>
            </a:pPr>
            <a:r>
              <a:rPr b="0" lang="en-US" sz="1600" spc="-1" strike="noStrike">
                <a:solidFill>
                  <a:schemeClr val="dk1"/>
                </a:solidFill>
                <a:latin typeface="Constantia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7"/>
          </p:nvPr>
        </p:nvSpPr>
        <p:spPr>
          <a:xfrm>
            <a:off x="5791320" y="6203520"/>
            <a:ext cx="259056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2"/>
                </a:solidFill>
                <a:latin typeface="Constant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2"/>
                </a:solidFill>
                <a:latin typeface="Constantia"/>
              </a:rPr>
              <a:t>&lt;date/time&gt;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8"/>
          </p:nvPr>
        </p:nvSpPr>
        <p:spPr>
          <a:xfrm>
            <a:off x="2133720" y="6203520"/>
            <a:ext cx="358092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9"/>
          </p:nvPr>
        </p:nvSpPr>
        <p:spPr>
          <a:xfrm>
            <a:off x="8410680" y="6181560"/>
            <a:ext cx="609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dk2"/>
                </a:solidFill>
                <a:latin typeface="Constant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03A8D9A2-5C92-4723-AF40-618E33C925E0}" type="slidenum">
              <a:rPr b="0" lang="en-US" sz="1600" spc="-1" strike="noStrike">
                <a:solidFill>
                  <a:schemeClr val="dk2"/>
                </a:solidFill>
                <a:latin typeface="Constantia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body"/>
          </p:nvPr>
        </p:nvSpPr>
        <p:spPr>
          <a:xfrm>
            <a:off x="457200" y="1523880"/>
            <a:ext cx="8229240" cy="457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Click to edit Master text styles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lvl="1" marL="640080" indent="-274320">
              <a:lnSpc>
                <a:spcPct val="100000"/>
              </a:lnSpc>
              <a:spcBef>
                <a:spcPts val="300"/>
              </a:spcBef>
              <a:buClr>
                <a:srgbClr val="d6903e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2"/>
                </a:solidFill>
                <a:latin typeface="Constant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2" marL="1005840" indent="-228600">
              <a:lnSpc>
                <a:spcPct val="100000"/>
              </a:lnSpc>
              <a:spcBef>
                <a:spcPts val="300"/>
              </a:spcBef>
              <a:buClr>
                <a:srgbClr val="b37934"/>
              </a:buClr>
              <a:buSzPct val="85000"/>
              <a:buFont typeface="Wingdings 2" charset="2"/>
              <a:buChar char=""/>
            </a:pPr>
            <a:r>
              <a:rPr b="0" lang="en-US" sz="2100" spc="-1" strike="noStrike">
                <a:solidFill>
                  <a:schemeClr val="dk1"/>
                </a:solidFill>
                <a:latin typeface="Constantia"/>
              </a:rPr>
              <a:t>Third level</a:t>
            </a:r>
            <a:endParaRPr b="0" lang="en-US" sz="2100" spc="-1" strike="noStrike">
              <a:solidFill>
                <a:schemeClr val="dk1"/>
              </a:solidFill>
              <a:latin typeface="Constantia"/>
            </a:endParaRPr>
          </a:p>
          <a:p>
            <a:pPr lvl="3" marL="1280160" indent="-228600">
              <a:lnSpc>
                <a:spcPct val="100000"/>
              </a:lnSpc>
              <a:spcBef>
                <a:spcPts val="300"/>
              </a:spcBef>
              <a:buClr>
                <a:srgbClr val="d6903e"/>
              </a:buClr>
              <a:buSzPct val="85000"/>
              <a:buFont typeface="Wingdings 2" charset="2"/>
              <a:buChar char=""/>
            </a:pPr>
            <a:r>
              <a:rPr b="0" lang="en-US" sz="1900" spc="-1" strike="noStrike">
                <a:solidFill>
                  <a:schemeClr val="dk1"/>
                </a:solidFill>
                <a:latin typeface="Constantia"/>
              </a:rPr>
              <a:t>Fourth level</a:t>
            </a:r>
            <a:endParaRPr b="0" lang="en-US" sz="1900" spc="-1" strike="noStrike">
              <a:solidFill>
                <a:schemeClr val="dk1"/>
              </a:solidFill>
              <a:latin typeface="Constantia"/>
            </a:endParaRPr>
          </a:p>
          <a:p>
            <a:pPr lvl="4" marL="1554480" indent="-228600">
              <a:lnSpc>
                <a:spcPct val="100000"/>
              </a:lnSpc>
              <a:spcBef>
                <a:spcPts val="340"/>
              </a:spcBef>
              <a:buClr>
                <a:srgbClr val="d6903e"/>
              </a:buClr>
              <a:buSzPct val="85000"/>
              <a:buFont typeface="Wingdings 2" charset="2"/>
              <a:buChar char=""/>
            </a:pPr>
            <a:r>
              <a:rPr b="0" lang="en-US" sz="1600" spc="-1" strike="noStrike">
                <a:solidFill>
                  <a:schemeClr val="dk1"/>
                </a:solidFill>
                <a:latin typeface="Constantia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dt" idx="10"/>
          </p:nvPr>
        </p:nvSpPr>
        <p:spPr>
          <a:xfrm>
            <a:off x="5791320" y="6203520"/>
            <a:ext cx="259056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2"/>
                </a:solidFill>
                <a:latin typeface="Constant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2"/>
                </a:solidFill>
                <a:latin typeface="Constantia"/>
              </a:rPr>
              <a:t>&lt;date/time&gt;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sldNum" idx="11"/>
          </p:nvPr>
        </p:nvSpPr>
        <p:spPr>
          <a:xfrm>
            <a:off x="8410680" y="6181560"/>
            <a:ext cx="609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dk2"/>
                </a:solidFill>
                <a:latin typeface="Constant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3F4D89BD-A9A8-4981-91A0-76BE0D0A6A69}" type="slidenum">
              <a:rPr b="0" lang="en-US" sz="1600" spc="-1" strike="noStrike">
                <a:solidFill>
                  <a:schemeClr val="dk2"/>
                </a:solidFill>
                <a:latin typeface="Constantia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2"/>
          </p:nvPr>
        </p:nvSpPr>
        <p:spPr>
          <a:xfrm>
            <a:off x="2133720" y="6203520"/>
            <a:ext cx="358092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218960"/>
          </a:xfrm>
          <a:prstGeom prst="rect">
            <a:avLst/>
          </a:prstGeom>
          <a:noFill/>
          <a:ln w="648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200" spc="-100" strike="noStrike">
                <a:solidFill>
                  <a:srgbClr val="f9f9f9"/>
                </a:solidFill>
                <a:latin typeface="Constantia"/>
              </a:rPr>
              <a:t>Click to edit Master title style</a:t>
            </a:r>
            <a:endParaRPr b="0" lang="en-US" sz="42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dt" idx="13"/>
          </p:nvPr>
        </p:nvSpPr>
        <p:spPr>
          <a:xfrm>
            <a:off x="5791320" y="6203520"/>
            <a:ext cx="259056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2"/>
                </a:solidFill>
                <a:latin typeface="Constant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2"/>
                </a:solidFill>
                <a:latin typeface="Constantia"/>
              </a:rPr>
              <a:t>&lt;date/time&gt;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ftr" idx="14"/>
          </p:nvPr>
        </p:nvSpPr>
        <p:spPr>
          <a:xfrm>
            <a:off x="2133720" y="6203520"/>
            <a:ext cx="358092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sldNum" idx="15"/>
          </p:nvPr>
        </p:nvSpPr>
        <p:spPr>
          <a:xfrm>
            <a:off x="8410680" y="6181560"/>
            <a:ext cx="609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dk2"/>
                </a:solidFill>
                <a:latin typeface="Constant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E8AB6CFC-E784-4250-9B33-1E81593D0270}" type="slidenum">
              <a:rPr b="0" lang="en-US" sz="1600" spc="-1" strike="noStrike">
                <a:solidFill>
                  <a:schemeClr val="dk2"/>
                </a:solidFill>
                <a:latin typeface="Constantia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title"/>
          </p:nvPr>
        </p:nvSpPr>
        <p:spPr>
          <a:xfrm>
            <a:off x="685800" y="3505320"/>
            <a:ext cx="7924320" cy="1371240"/>
          </a:xfrm>
          <a:prstGeom prst="rect">
            <a:avLst/>
          </a:prstGeom>
          <a:noFill/>
          <a:ln w="648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800" spc="-100" strike="noStrike">
                <a:solidFill>
                  <a:srgbClr val="f9f9f9"/>
                </a:solidFill>
                <a:latin typeface="Constantia"/>
              </a:rPr>
              <a:t>Click to edit Master title style</a:t>
            </a:r>
            <a:endParaRPr b="0" lang="en-US" sz="48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85800" y="4959000"/>
            <a:ext cx="7924320" cy="98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000" spc="97" strike="noStrike">
                <a:solidFill>
                  <a:schemeClr val="dk2"/>
                </a:solidFill>
                <a:latin typeface="Constantia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onstantia"/>
            </a:endParaRPr>
          </a:p>
        </p:txBody>
      </p:sp>
      <p:cxnSp>
        <p:nvCxnSpPr>
          <p:cNvPr id="32" name="Straight Connector 6"/>
          <p:cNvCxnSpPr/>
          <p:nvPr/>
        </p:nvCxnSpPr>
        <p:spPr>
          <a:xfrm>
            <a:off x="685800" y="4916880"/>
            <a:ext cx="7925040" cy="4680"/>
          </a:xfrm>
          <a:prstGeom prst="straightConnector1">
            <a:avLst/>
          </a:prstGeom>
          <a:ln w="9525">
            <a:solidFill>
              <a:srgbClr val="e9e9e8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dt" idx="16"/>
          </p:nvPr>
        </p:nvSpPr>
        <p:spPr>
          <a:xfrm>
            <a:off x="5791320" y="6203520"/>
            <a:ext cx="259056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2"/>
                </a:solidFill>
                <a:latin typeface="Constant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2"/>
                </a:solidFill>
                <a:latin typeface="Constantia"/>
              </a:rPr>
              <a:t>&lt;date/time&gt;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ftr" idx="17"/>
          </p:nvPr>
        </p:nvSpPr>
        <p:spPr>
          <a:xfrm>
            <a:off x="2133720" y="6203520"/>
            <a:ext cx="358092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sldNum" idx="18"/>
          </p:nvPr>
        </p:nvSpPr>
        <p:spPr>
          <a:xfrm>
            <a:off x="8410680" y="6181560"/>
            <a:ext cx="609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dk2"/>
                </a:solidFill>
                <a:latin typeface="Constant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C57833F0-DC9E-4D05-842A-E695E7A81DB5}" type="slidenum">
              <a:rPr b="0" lang="en-US" sz="1600" spc="-1" strike="noStrike">
                <a:solidFill>
                  <a:schemeClr val="dk2"/>
                </a:solidFill>
                <a:latin typeface="Constantia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218960"/>
          </a:xfrm>
          <a:prstGeom prst="rect">
            <a:avLst/>
          </a:prstGeom>
          <a:noFill/>
          <a:ln w="648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200" spc="-100" strike="noStrike">
                <a:solidFill>
                  <a:srgbClr val="f9f9f9"/>
                </a:solidFill>
                <a:latin typeface="Constantia"/>
              </a:rPr>
              <a:t>Click to edit Master title style</a:t>
            </a:r>
            <a:endParaRPr b="0" lang="en-US" sz="42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1523880"/>
            <a:ext cx="4059720" cy="457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Click to edit Master text styles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lvl="1" marL="640080" indent="-274320">
              <a:lnSpc>
                <a:spcPct val="100000"/>
              </a:lnSpc>
              <a:spcBef>
                <a:spcPts val="300"/>
              </a:spcBef>
              <a:buClr>
                <a:srgbClr val="d6903e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2"/>
                </a:solidFill>
                <a:latin typeface="Constant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2" marL="1005840" indent="-228600">
              <a:lnSpc>
                <a:spcPct val="100000"/>
              </a:lnSpc>
              <a:spcBef>
                <a:spcPts val="300"/>
              </a:spcBef>
              <a:buClr>
                <a:srgbClr val="b37934"/>
              </a:buClr>
              <a:buSzPct val="85000"/>
              <a:buFont typeface="Wingdings 2" charset="2"/>
              <a:buChar char=""/>
            </a:pPr>
            <a:r>
              <a:rPr b="0" lang="en-US" sz="2100" spc="-1" strike="noStrike">
                <a:solidFill>
                  <a:schemeClr val="dk1"/>
                </a:solidFill>
                <a:latin typeface="Constantia"/>
              </a:rPr>
              <a:t>Third level</a:t>
            </a:r>
            <a:endParaRPr b="0" lang="en-US" sz="2100" spc="-1" strike="noStrike">
              <a:solidFill>
                <a:schemeClr val="dk1"/>
              </a:solidFill>
              <a:latin typeface="Constantia"/>
            </a:endParaRPr>
          </a:p>
          <a:p>
            <a:pPr lvl="3" marL="1280160" indent="-228600">
              <a:lnSpc>
                <a:spcPct val="100000"/>
              </a:lnSpc>
              <a:spcBef>
                <a:spcPts val="300"/>
              </a:spcBef>
              <a:buClr>
                <a:srgbClr val="d6903e"/>
              </a:buClr>
              <a:buSzPct val="85000"/>
              <a:buFont typeface="Wingdings 2" charset="2"/>
              <a:buChar char=""/>
            </a:pPr>
            <a:r>
              <a:rPr b="0" lang="en-US" sz="1900" spc="-1" strike="noStrike">
                <a:solidFill>
                  <a:schemeClr val="dk1"/>
                </a:solidFill>
                <a:latin typeface="Constantia"/>
              </a:rPr>
              <a:t>Fourth level</a:t>
            </a:r>
            <a:endParaRPr b="0" lang="en-US" sz="1900" spc="-1" strike="noStrike">
              <a:solidFill>
                <a:schemeClr val="dk1"/>
              </a:solidFill>
              <a:latin typeface="Constantia"/>
            </a:endParaRPr>
          </a:p>
          <a:p>
            <a:pPr lvl="4" marL="1554480" indent="-228600">
              <a:lnSpc>
                <a:spcPct val="100000"/>
              </a:lnSpc>
              <a:spcBef>
                <a:spcPts val="340"/>
              </a:spcBef>
              <a:buClr>
                <a:srgbClr val="d6903e"/>
              </a:buClr>
              <a:buSzPct val="85000"/>
              <a:buFont typeface="Wingdings 2" charset="2"/>
              <a:buChar char=""/>
            </a:pPr>
            <a:r>
              <a:rPr b="0" lang="en-US" sz="1600" spc="-1" strike="noStrike">
                <a:solidFill>
                  <a:schemeClr val="dk1"/>
                </a:solidFill>
                <a:latin typeface="Constantia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648320" y="1523880"/>
            <a:ext cx="4059720" cy="457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Click to edit Master text styles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lvl="1" marL="640080" indent="-274320">
              <a:lnSpc>
                <a:spcPct val="100000"/>
              </a:lnSpc>
              <a:spcBef>
                <a:spcPts val="300"/>
              </a:spcBef>
              <a:buClr>
                <a:srgbClr val="d6903e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2"/>
                </a:solidFill>
                <a:latin typeface="Constant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2" marL="1005840" indent="-228600">
              <a:lnSpc>
                <a:spcPct val="100000"/>
              </a:lnSpc>
              <a:spcBef>
                <a:spcPts val="300"/>
              </a:spcBef>
              <a:buClr>
                <a:srgbClr val="b37934"/>
              </a:buClr>
              <a:buSzPct val="85000"/>
              <a:buFont typeface="Wingdings 2" charset="2"/>
              <a:buChar char=""/>
            </a:pPr>
            <a:r>
              <a:rPr b="0" lang="en-US" sz="2100" spc="-1" strike="noStrike">
                <a:solidFill>
                  <a:schemeClr val="dk1"/>
                </a:solidFill>
                <a:latin typeface="Constantia"/>
              </a:rPr>
              <a:t>Third level</a:t>
            </a:r>
            <a:endParaRPr b="0" lang="en-US" sz="2100" spc="-1" strike="noStrike">
              <a:solidFill>
                <a:schemeClr val="dk1"/>
              </a:solidFill>
              <a:latin typeface="Constantia"/>
            </a:endParaRPr>
          </a:p>
          <a:p>
            <a:pPr lvl="3" marL="1280160" indent="-228600">
              <a:lnSpc>
                <a:spcPct val="100000"/>
              </a:lnSpc>
              <a:spcBef>
                <a:spcPts val="300"/>
              </a:spcBef>
              <a:buClr>
                <a:srgbClr val="d6903e"/>
              </a:buClr>
              <a:buSzPct val="85000"/>
              <a:buFont typeface="Wingdings 2" charset="2"/>
              <a:buChar char=""/>
            </a:pPr>
            <a:r>
              <a:rPr b="0" lang="en-US" sz="1900" spc="-1" strike="noStrike">
                <a:solidFill>
                  <a:schemeClr val="dk1"/>
                </a:solidFill>
                <a:latin typeface="Constantia"/>
              </a:rPr>
              <a:t>Fourth level</a:t>
            </a:r>
            <a:endParaRPr b="0" lang="en-US" sz="1900" spc="-1" strike="noStrike">
              <a:solidFill>
                <a:schemeClr val="dk1"/>
              </a:solidFill>
              <a:latin typeface="Constantia"/>
            </a:endParaRPr>
          </a:p>
          <a:p>
            <a:pPr lvl="4" marL="1554480" indent="-228600">
              <a:lnSpc>
                <a:spcPct val="100000"/>
              </a:lnSpc>
              <a:spcBef>
                <a:spcPts val="340"/>
              </a:spcBef>
              <a:buClr>
                <a:srgbClr val="d6903e"/>
              </a:buClr>
              <a:buSzPct val="85000"/>
              <a:buFont typeface="Wingdings 2" charset="2"/>
              <a:buChar char=""/>
            </a:pPr>
            <a:r>
              <a:rPr b="0" lang="en-US" sz="1600" spc="-1" strike="noStrike">
                <a:solidFill>
                  <a:schemeClr val="dk1"/>
                </a:solidFill>
                <a:latin typeface="Constantia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Num" idx="19"/>
          </p:nvPr>
        </p:nvSpPr>
        <p:spPr>
          <a:xfrm>
            <a:off x="8410680" y="6181560"/>
            <a:ext cx="609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dk2"/>
                </a:solidFill>
                <a:latin typeface="Constant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EEA259E4-15F3-47DE-9804-A5B064751378}" type="slidenum">
              <a:rPr b="0" lang="en-US" sz="1600" spc="-1" strike="noStrike">
                <a:solidFill>
                  <a:schemeClr val="dk2"/>
                </a:solidFill>
                <a:latin typeface="Constantia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20"/>
          </p:nvPr>
        </p:nvSpPr>
        <p:spPr>
          <a:xfrm>
            <a:off x="2133720" y="6203520"/>
            <a:ext cx="358092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21"/>
          </p:nvPr>
        </p:nvSpPr>
        <p:spPr>
          <a:xfrm>
            <a:off x="5791320" y="6203520"/>
            <a:ext cx="259056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2"/>
                </a:solidFill>
                <a:latin typeface="Constant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2"/>
                </a:solidFill>
                <a:latin typeface="Constantia"/>
              </a:rPr>
              <a:t>&lt;date/time&gt;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399680"/>
            <a:ext cx="4039920" cy="761760"/>
          </a:xfrm>
          <a:prstGeom prst="rect">
            <a:avLst/>
          </a:prstGeom>
          <a:noFill/>
          <a:ln w="2556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chemeClr val="dk2"/>
                </a:solidFill>
                <a:latin typeface="Constantia"/>
              </a:rPr>
              <a:t>Click to edit Master text styles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2201760"/>
            <a:ext cx="4038120" cy="391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Click to edit Master text styles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lvl="1" marL="640080" indent="-274320">
              <a:lnSpc>
                <a:spcPct val="100000"/>
              </a:lnSpc>
              <a:spcBef>
                <a:spcPts val="300"/>
              </a:spcBef>
              <a:buClr>
                <a:srgbClr val="d6903e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2"/>
                </a:solidFill>
                <a:latin typeface="Constant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2" marL="1005840" indent="-228600">
              <a:lnSpc>
                <a:spcPct val="100000"/>
              </a:lnSpc>
              <a:spcBef>
                <a:spcPts val="300"/>
              </a:spcBef>
              <a:buClr>
                <a:srgbClr val="b37934"/>
              </a:buClr>
              <a:buSzPct val="85000"/>
              <a:buFont typeface="Wingdings 2" charset="2"/>
              <a:buChar char=""/>
            </a:pPr>
            <a:r>
              <a:rPr b="0" lang="en-US" sz="2100" spc="-1" strike="noStrike">
                <a:solidFill>
                  <a:schemeClr val="dk1"/>
                </a:solidFill>
                <a:latin typeface="Constantia"/>
              </a:rPr>
              <a:t>Third level</a:t>
            </a:r>
            <a:endParaRPr b="0" lang="en-US" sz="2100" spc="-1" strike="noStrike">
              <a:solidFill>
                <a:schemeClr val="dk1"/>
              </a:solidFill>
              <a:latin typeface="Constantia"/>
            </a:endParaRPr>
          </a:p>
          <a:p>
            <a:pPr lvl="3" marL="1280160" indent="-228600">
              <a:lnSpc>
                <a:spcPct val="100000"/>
              </a:lnSpc>
              <a:spcBef>
                <a:spcPts val="300"/>
              </a:spcBef>
              <a:buClr>
                <a:srgbClr val="d6903e"/>
              </a:buClr>
              <a:buSzPct val="85000"/>
              <a:buFont typeface="Wingdings 2" charset="2"/>
              <a:buChar char=""/>
            </a:pPr>
            <a:r>
              <a:rPr b="0" lang="en-US" sz="1900" spc="-1" strike="noStrike">
                <a:solidFill>
                  <a:schemeClr val="dk1"/>
                </a:solidFill>
                <a:latin typeface="Constantia"/>
              </a:rPr>
              <a:t>Fourth level</a:t>
            </a:r>
            <a:endParaRPr b="0" lang="en-US" sz="1900" spc="-1" strike="noStrike">
              <a:solidFill>
                <a:schemeClr val="dk1"/>
              </a:solidFill>
              <a:latin typeface="Constantia"/>
            </a:endParaRPr>
          </a:p>
          <a:p>
            <a:pPr lvl="4" marL="1554480" indent="-228600">
              <a:lnSpc>
                <a:spcPct val="100000"/>
              </a:lnSpc>
              <a:spcBef>
                <a:spcPts val="340"/>
              </a:spcBef>
              <a:buClr>
                <a:srgbClr val="d6903e"/>
              </a:buClr>
              <a:buSzPct val="85000"/>
              <a:buFont typeface="Wingdings 2" charset="2"/>
              <a:buChar char=""/>
            </a:pPr>
            <a:r>
              <a:rPr b="0" lang="en-US" sz="1600" spc="-1" strike="noStrike">
                <a:solidFill>
                  <a:schemeClr val="dk1"/>
                </a:solidFill>
                <a:latin typeface="Constantia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649760" y="2201760"/>
            <a:ext cx="4038120" cy="391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Click to edit Master text styles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lvl="1" marL="640080" indent="-274320">
              <a:lnSpc>
                <a:spcPct val="100000"/>
              </a:lnSpc>
              <a:spcBef>
                <a:spcPts val="300"/>
              </a:spcBef>
              <a:buClr>
                <a:srgbClr val="d6903e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2"/>
                </a:solidFill>
                <a:latin typeface="Constant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2" marL="1005840" indent="-228600">
              <a:lnSpc>
                <a:spcPct val="100000"/>
              </a:lnSpc>
              <a:spcBef>
                <a:spcPts val="300"/>
              </a:spcBef>
              <a:buClr>
                <a:srgbClr val="b37934"/>
              </a:buClr>
              <a:buSzPct val="85000"/>
              <a:buFont typeface="Wingdings 2" charset="2"/>
              <a:buChar char=""/>
            </a:pPr>
            <a:r>
              <a:rPr b="0" lang="en-US" sz="2100" spc="-1" strike="noStrike">
                <a:solidFill>
                  <a:schemeClr val="dk1"/>
                </a:solidFill>
                <a:latin typeface="Constantia"/>
              </a:rPr>
              <a:t>Third level</a:t>
            </a:r>
            <a:endParaRPr b="0" lang="en-US" sz="2100" spc="-1" strike="noStrike">
              <a:solidFill>
                <a:schemeClr val="dk1"/>
              </a:solidFill>
              <a:latin typeface="Constantia"/>
            </a:endParaRPr>
          </a:p>
          <a:p>
            <a:pPr lvl="3" marL="1280160" indent="-228600">
              <a:lnSpc>
                <a:spcPct val="100000"/>
              </a:lnSpc>
              <a:spcBef>
                <a:spcPts val="300"/>
              </a:spcBef>
              <a:buClr>
                <a:srgbClr val="d6903e"/>
              </a:buClr>
              <a:buSzPct val="85000"/>
              <a:buFont typeface="Wingdings 2" charset="2"/>
              <a:buChar char=""/>
            </a:pPr>
            <a:r>
              <a:rPr b="0" lang="en-US" sz="1900" spc="-1" strike="noStrike">
                <a:solidFill>
                  <a:schemeClr val="dk1"/>
                </a:solidFill>
                <a:latin typeface="Constantia"/>
              </a:rPr>
              <a:t>Fourth level</a:t>
            </a:r>
            <a:endParaRPr b="0" lang="en-US" sz="1900" spc="-1" strike="noStrike">
              <a:solidFill>
                <a:schemeClr val="dk1"/>
              </a:solidFill>
              <a:latin typeface="Constantia"/>
            </a:endParaRPr>
          </a:p>
          <a:p>
            <a:pPr lvl="4" marL="1554480" indent="-228600">
              <a:lnSpc>
                <a:spcPct val="100000"/>
              </a:lnSpc>
              <a:spcBef>
                <a:spcPts val="340"/>
              </a:spcBef>
              <a:buClr>
                <a:srgbClr val="d6903e"/>
              </a:buClr>
              <a:buSzPct val="85000"/>
              <a:buFont typeface="Wingdings 2" charset="2"/>
              <a:buChar char=""/>
            </a:pPr>
            <a:r>
              <a:rPr b="0" lang="en-US" sz="1600" spc="-1" strike="noStrike">
                <a:solidFill>
                  <a:schemeClr val="dk1"/>
                </a:solidFill>
                <a:latin typeface="Constantia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142640"/>
          </a:xfrm>
          <a:prstGeom prst="rect">
            <a:avLst/>
          </a:prstGeom>
          <a:noFill/>
          <a:ln w="648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200" spc="-100" strike="noStrike">
                <a:solidFill>
                  <a:srgbClr val="f9f9f9"/>
                </a:solidFill>
                <a:latin typeface="Constantia"/>
              </a:rPr>
              <a:t>Click to edit Master title style</a:t>
            </a:r>
            <a:endParaRPr b="0" lang="en-US" sz="42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49" name="PlaceHolder 8"/>
          <p:cNvSpPr>
            <a:spLocks noGrp="1"/>
          </p:cNvSpPr>
          <p:nvPr>
            <p:ph type="body"/>
          </p:nvPr>
        </p:nvSpPr>
        <p:spPr>
          <a:xfrm>
            <a:off x="4648320" y="1399680"/>
            <a:ext cx="4039920" cy="761760"/>
          </a:xfrm>
          <a:prstGeom prst="rect">
            <a:avLst/>
          </a:prstGeom>
          <a:noFill/>
          <a:ln w="2556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chemeClr val="dk2"/>
                </a:solidFill>
                <a:latin typeface="Constantia"/>
              </a:rPr>
              <a:t>Click to edit Master text styles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cxnSp>
        <p:nvCxnSpPr>
          <p:cNvPr id="50" name="Straight Connector 9"/>
          <p:cNvCxnSpPr/>
          <p:nvPr/>
        </p:nvCxnSpPr>
        <p:spPr>
          <a:xfrm>
            <a:off x="562680" y="2180160"/>
            <a:ext cx="3749400" cy="1800"/>
          </a:xfrm>
          <a:prstGeom prst="straightConnector1">
            <a:avLst/>
          </a:prstGeom>
          <a:ln>
            <a:solidFill>
              <a:srgbClr val="444d26">
                <a:tint val="20000"/>
              </a:srgbClr>
            </a:solidFill>
            <a:round/>
          </a:ln>
        </p:spPr>
      </p:cxnSp>
      <p:cxnSp>
        <p:nvCxnSpPr>
          <p:cNvPr id="51" name="Straight Connector 16"/>
          <p:cNvCxnSpPr/>
          <p:nvPr/>
        </p:nvCxnSpPr>
        <p:spPr>
          <a:xfrm>
            <a:off x="4754880" y="2180160"/>
            <a:ext cx="3749400" cy="1800"/>
          </a:xfrm>
          <a:prstGeom prst="straightConnector1">
            <a:avLst/>
          </a:prstGeom>
          <a:ln>
            <a:solidFill>
              <a:srgbClr val="444d26">
                <a:tint val="20000"/>
              </a:srgbClr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dt" idx="22"/>
          </p:nvPr>
        </p:nvSpPr>
        <p:spPr>
          <a:xfrm>
            <a:off x="5791320" y="6203520"/>
            <a:ext cx="259056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2"/>
                </a:solidFill>
                <a:latin typeface="Constant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2"/>
                </a:solidFill>
                <a:latin typeface="Constantia"/>
              </a:rPr>
              <a:t>&lt;date/time&gt;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ftr" idx="23"/>
          </p:nvPr>
        </p:nvSpPr>
        <p:spPr>
          <a:xfrm>
            <a:off x="2133720" y="6203520"/>
            <a:ext cx="358092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24"/>
          </p:nvPr>
        </p:nvSpPr>
        <p:spPr>
          <a:xfrm>
            <a:off x="8410680" y="6181560"/>
            <a:ext cx="609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dk2"/>
                </a:solidFill>
                <a:latin typeface="Constant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F49B812E-FDF9-4B30-8DFC-B3A53515C02F}" type="slidenum">
              <a:rPr b="0" lang="en-US" sz="1600" spc="-1" strike="noStrike">
                <a:solidFill>
                  <a:schemeClr val="dk2"/>
                </a:solidFill>
                <a:latin typeface="Constantia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218960"/>
          </a:xfrm>
          <a:prstGeom prst="rect">
            <a:avLst/>
          </a:prstGeom>
          <a:noFill/>
          <a:ln w="648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200" spc="-100" strike="noStrike">
                <a:solidFill>
                  <a:srgbClr val="f9f9f9"/>
                </a:solidFill>
                <a:latin typeface="Constantia"/>
              </a:rPr>
              <a:t>Click to edit Master title style</a:t>
            </a:r>
            <a:endParaRPr b="0" lang="en-US" sz="42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dt" idx="25"/>
          </p:nvPr>
        </p:nvSpPr>
        <p:spPr>
          <a:xfrm>
            <a:off x="5791320" y="6203520"/>
            <a:ext cx="259056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2"/>
                </a:solidFill>
                <a:latin typeface="Constant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2"/>
                </a:solidFill>
                <a:latin typeface="Constantia"/>
              </a:rPr>
              <a:t>&lt;date/time&gt;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ftr" idx="26"/>
          </p:nvPr>
        </p:nvSpPr>
        <p:spPr>
          <a:xfrm>
            <a:off x="2133720" y="6203520"/>
            <a:ext cx="358092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sldNum" idx="27"/>
          </p:nvPr>
        </p:nvSpPr>
        <p:spPr>
          <a:xfrm>
            <a:off x="8410680" y="6181560"/>
            <a:ext cx="609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dk2"/>
                </a:solidFill>
                <a:latin typeface="Constant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A841B160-8E69-4B77-8E27-615A5E866214}" type="slidenum">
              <a:rPr b="0" lang="en-US" sz="1600" spc="-1" strike="noStrike">
                <a:solidFill>
                  <a:schemeClr val="dk2"/>
                </a:solidFill>
                <a:latin typeface="Constantia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457200" y="3699720"/>
            <a:ext cx="83055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2200" spc="97" strike="noStrike">
                <a:solidFill>
                  <a:schemeClr val="dk2"/>
                </a:solidFill>
                <a:latin typeface="Constantia"/>
              </a:rPr>
              <a:t>From COIMABATORE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title"/>
          </p:nvPr>
        </p:nvSpPr>
        <p:spPr>
          <a:xfrm>
            <a:off x="457200" y="1433880"/>
            <a:ext cx="8305560" cy="1980720"/>
          </a:xfrm>
          <a:prstGeom prst="rect">
            <a:avLst/>
          </a:prstGeom>
          <a:noFill/>
          <a:ln w="648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800" spc="-100" strike="noStrike">
                <a:solidFill>
                  <a:srgbClr val="f9f9f9"/>
                </a:solidFill>
                <a:latin typeface="Constantia"/>
              </a:rPr>
              <a:t>HARIKUMAR R</a:t>
            </a:r>
            <a:endParaRPr b="0" lang="en-US" sz="48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/>
          </p:nvPr>
        </p:nvSpPr>
        <p:spPr>
          <a:xfrm>
            <a:off x="457200" y="3143160"/>
            <a:ext cx="8229240" cy="314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6177"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I Am finished my SSLC in Government Boys Higher Secondary School 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Place : Dharamapuri (District) Palacode(Taluka) Marandahalli(Town)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Percentage: 50%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Passed Out: 2018-2019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 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2571840" y="1285920"/>
            <a:ext cx="4214520" cy="1014120"/>
          </a:xfrm>
          <a:prstGeom prst="rect">
            <a:avLst/>
          </a:prstGeom>
          <a:noFill/>
          <a:ln w="648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200" spc="-100" strike="noStrike">
                <a:solidFill>
                  <a:srgbClr val="f9f9f9"/>
                </a:solidFill>
                <a:latin typeface="Constantia"/>
              </a:rPr>
              <a:t>10</a:t>
            </a:r>
            <a:r>
              <a:rPr b="0" lang="en-US" sz="4200" spc="-100" strike="noStrike" baseline="30000">
                <a:solidFill>
                  <a:srgbClr val="f9f9f9"/>
                </a:solidFill>
                <a:latin typeface="Constantia"/>
              </a:rPr>
              <a:t>th</a:t>
            </a:r>
            <a:r>
              <a:rPr b="0" lang="en-US" sz="4200" spc="-100" strike="noStrike">
                <a:solidFill>
                  <a:srgbClr val="f9f9f9"/>
                </a:solidFill>
                <a:latin typeface="Constantia"/>
              </a:rPr>
              <a:t> STANDARD</a:t>
            </a:r>
            <a:endParaRPr b="0" lang="en-US" sz="42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/>
          </p:nvPr>
        </p:nvSpPr>
        <p:spPr>
          <a:xfrm>
            <a:off x="457200" y="3143160"/>
            <a:ext cx="8229240" cy="314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6177"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I Am finished my HSC in Government Boys Higher Secondary School 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Place : Dharamapuri (District) Palacode(Taluka) Marandahalli(Town)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Percentage: 55%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Passed Out: 2020-2021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 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2571840" y="1285920"/>
            <a:ext cx="4214520" cy="1014120"/>
          </a:xfrm>
          <a:prstGeom prst="rect">
            <a:avLst/>
          </a:prstGeom>
          <a:noFill/>
          <a:ln w="648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200" spc="-100" strike="noStrike">
                <a:solidFill>
                  <a:srgbClr val="f9f9f9"/>
                </a:solidFill>
                <a:latin typeface="Constantia"/>
              </a:rPr>
              <a:t>12</a:t>
            </a:r>
            <a:r>
              <a:rPr b="0" lang="en-US" sz="4200" spc="-100" strike="noStrike" baseline="30000">
                <a:solidFill>
                  <a:srgbClr val="f9f9f9"/>
                </a:solidFill>
                <a:latin typeface="Constantia"/>
              </a:rPr>
              <a:t>th</a:t>
            </a:r>
            <a:r>
              <a:rPr b="0" lang="en-US" sz="4200" spc="-100" strike="noStrike">
                <a:solidFill>
                  <a:srgbClr val="f9f9f9"/>
                </a:solidFill>
                <a:latin typeface="Constantia"/>
              </a:rPr>
              <a:t> STANDARD</a:t>
            </a:r>
            <a:endParaRPr b="0" lang="en-US" sz="42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/>
          </p:nvPr>
        </p:nvSpPr>
        <p:spPr>
          <a:xfrm>
            <a:off x="457200" y="3143160"/>
            <a:ext cx="8229240" cy="314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6177"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I Am finished my COLLEGE in Sri Ramakrishna Mission Vidyalaya College Of Arts And Science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Place : Coimbatore(District) Periyannayaka Palayam(Town)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As Going On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Passed Out: 2021-2025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 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3429000" y="1285920"/>
            <a:ext cx="2785680" cy="1014120"/>
          </a:xfrm>
          <a:prstGeom prst="rect">
            <a:avLst/>
          </a:prstGeom>
          <a:noFill/>
          <a:ln w="648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200" spc="-100" strike="noStrike">
                <a:solidFill>
                  <a:srgbClr val="f9f9f9"/>
                </a:solidFill>
                <a:latin typeface="Constantia"/>
              </a:rPr>
              <a:t>College</a:t>
            </a:r>
            <a:endParaRPr b="0" lang="en-US" sz="42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286080" y="2857320"/>
            <a:ext cx="2571480" cy="942480"/>
          </a:xfrm>
          <a:prstGeom prst="rect">
            <a:avLst/>
          </a:prstGeom>
          <a:noFill/>
          <a:ln w="648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200" spc="-100" strike="noStrike">
                <a:solidFill>
                  <a:srgbClr val="f9f9f9"/>
                </a:solidFill>
                <a:latin typeface="Constantia"/>
              </a:rPr>
              <a:t>Thank You</a:t>
            </a:r>
            <a:endParaRPr b="0" lang="en-US" sz="42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2.jpeg"/>
</Relationships>
</file>

<file path=ppt/theme/_rels/them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2.jpeg"/>
</Relationships>
</file>

<file path=ppt/theme/_rels/them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2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2.jpeg"/>
</Relationships>
</file>

<file path=ppt/theme/_rels/them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2.jpeg"/>
</Relationships>
</file>

<file path=ppt/theme/_rels/them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2.jpeg"/>
</Relationships>
</file>

<file path=ppt/theme/_rels/them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2.jpeg"/>
</Relationships>
</file>

<file path=ppt/theme/_rels/them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2.jpeg"/>
</Relationships>
</file>

<file path=ppt/theme/_rels/them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2.jpeg"/>
</Relationships>
</file>

<file path=ppt/theme/_rels/them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2.jpeg"/>
</Relationships>
</file>

<file path=ppt/theme/_rels/them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2.jpeg"/>
</Relationships>
</file>

<file path=ppt/theme/theme1.xml><?xml version="1.0" encoding="utf-8"?>
<a:theme xmlns:a="http://schemas.openxmlformats.org/drawingml/2006/main" xmlns:r="http://schemas.openxmlformats.org/officeDocument/2006/relationships" name="Paper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 pitchFamily="0" charset="1"/>
        <a:ea typeface=""/>
        <a:cs typeface=""/>
      </a:majorFont>
      <a:minorFont>
        <a:latin typeface="Constantia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0">
          <a:blip r:embed="rId1"/>
          <a:srcRect l="0" t="0" r="0" b="0"/>
          <a:tile tx="0" ty="0" sx="40000" sy="40000" flip="none" algn="tl"/>
        </a:blipFill>
        <a:blipFill rotWithShape="0">
          <a:blip r:embed="rId2"/>
          <a:srcRect l="0" t="0" r="0" b="0"/>
          <a:tile tx="0" ty="0" sx="40000" sy="40000" flip="none" algn="tl"/>
        </a:blipFill>
      </a:fillStyleLst>
      <a:lnStyleLst>
        <a:ln w="12700" cap="flat" cmpd="sng" algn="ctr">
          <a:prstDash val="solid"/>
        </a:ln>
        <a:ln w="38100" cap="flat" cmpd="sng" algn="ctr">
          <a:prstDash val="solid"/>
        </a:ln>
        <a:ln w="635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blipFill rotWithShape="0">
          <a:blip r:embed="rId3"/>
          <a:srcRect l="0" t="0" r="0" b="0"/>
          <a:tile tx="0" ty="0" sx="58000" sy="38000" flip="none" algn="tl"/>
        </a:blipFill>
        <a:blipFill rotWithShape="0">
          <a:blip r:embed="rId4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Paper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 pitchFamily="0" charset="1"/>
        <a:ea typeface=""/>
        <a:cs typeface=""/>
      </a:majorFont>
      <a:minorFont>
        <a:latin typeface="Constantia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0">
          <a:blip r:embed="rId1"/>
          <a:srcRect l="0" t="0" r="0" b="0"/>
          <a:tile tx="0" ty="0" sx="40000" sy="40000" flip="none" algn="tl"/>
        </a:blipFill>
        <a:blipFill rotWithShape="0">
          <a:blip r:embed="rId2"/>
          <a:srcRect l="0" t="0" r="0" b="0"/>
          <a:tile tx="0" ty="0" sx="40000" sy="40000" flip="none" algn="tl"/>
        </a:blipFill>
      </a:fillStyleLst>
      <a:lnStyleLst>
        <a:ln w="12700" cap="flat" cmpd="sng" algn="ctr">
          <a:prstDash val="solid"/>
        </a:ln>
        <a:ln w="38100" cap="flat" cmpd="sng" algn="ctr">
          <a:prstDash val="solid"/>
        </a:ln>
        <a:ln w="635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blipFill rotWithShape="0">
          <a:blip r:embed="rId3"/>
          <a:srcRect l="0" t="0" r="0" b="0"/>
          <a:tile tx="0" ty="0" sx="58000" sy="38000" flip="none" algn="tl"/>
        </a:blipFill>
        <a:blipFill rotWithShape="0">
          <a:blip r:embed="rId4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Paper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 pitchFamily="0" charset="1"/>
        <a:ea typeface=""/>
        <a:cs typeface=""/>
      </a:majorFont>
      <a:minorFont>
        <a:latin typeface="Constantia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0">
          <a:blip r:embed="rId1"/>
          <a:srcRect l="0" t="0" r="0" b="0"/>
          <a:tile tx="0" ty="0" sx="40000" sy="40000" flip="none" algn="tl"/>
        </a:blipFill>
        <a:blipFill rotWithShape="0">
          <a:blip r:embed="rId2"/>
          <a:srcRect l="0" t="0" r="0" b="0"/>
          <a:tile tx="0" ty="0" sx="40000" sy="40000" flip="none" algn="tl"/>
        </a:blipFill>
      </a:fillStyleLst>
      <a:lnStyleLst>
        <a:ln w="12700" cap="flat" cmpd="sng" algn="ctr">
          <a:prstDash val="solid"/>
        </a:ln>
        <a:ln w="38100" cap="flat" cmpd="sng" algn="ctr">
          <a:prstDash val="solid"/>
        </a:ln>
        <a:ln w="635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blipFill rotWithShape="0">
          <a:blip r:embed="rId3"/>
          <a:srcRect l="0" t="0" r="0" b="0"/>
          <a:tile tx="0" ty="0" sx="58000" sy="38000" flip="none" algn="tl"/>
        </a:blipFill>
        <a:blipFill rotWithShape="0">
          <a:blip r:embed="rId4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 pitchFamily="0" charset="1"/>
        <a:ea typeface=""/>
        <a:cs typeface=""/>
      </a:majorFont>
      <a:minorFont>
        <a:latin typeface="Constantia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0">
          <a:blip r:embed="rId1"/>
          <a:srcRect l="0" t="0" r="0" b="0"/>
          <a:tile tx="0" ty="0" sx="40000" sy="40000" flip="none" algn="tl"/>
        </a:blipFill>
        <a:blipFill rotWithShape="0">
          <a:blip r:embed="rId2"/>
          <a:srcRect l="0" t="0" r="0" b="0"/>
          <a:tile tx="0" ty="0" sx="40000" sy="40000" flip="none" algn="tl"/>
        </a:blipFill>
      </a:fillStyleLst>
      <a:lnStyleLst>
        <a:ln w="12700" cap="flat" cmpd="sng" algn="ctr">
          <a:prstDash val="solid"/>
        </a:ln>
        <a:ln w="38100" cap="flat" cmpd="sng" algn="ctr">
          <a:prstDash val="solid"/>
        </a:ln>
        <a:ln w="635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blipFill rotWithShape="0">
          <a:blip r:embed="rId3"/>
          <a:srcRect l="0" t="0" r="0" b="0"/>
          <a:tile tx="0" ty="0" sx="58000" sy="38000" flip="none" algn="tl"/>
        </a:blipFill>
        <a:blipFill rotWithShape="0">
          <a:blip r:embed="rId4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per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 pitchFamily="0" charset="1"/>
        <a:ea typeface=""/>
        <a:cs typeface=""/>
      </a:majorFont>
      <a:minorFont>
        <a:latin typeface="Constantia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0">
          <a:blip r:embed="rId1"/>
          <a:srcRect l="0" t="0" r="0" b="0"/>
          <a:tile tx="0" ty="0" sx="40000" sy="40000" flip="none" algn="tl"/>
        </a:blipFill>
        <a:blipFill rotWithShape="0">
          <a:blip r:embed="rId2"/>
          <a:srcRect l="0" t="0" r="0" b="0"/>
          <a:tile tx="0" ty="0" sx="40000" sy="40000" flip="none" algn="tl"/>
        </a:blipFill>
      </a:fillStyleLst>
      <a:lnStyleLst>
        <a:ln w="12700" cap="flat" cmpd="sng" algn="ctr">
          <a:prstDash val="solid"/>
        </a:ln>
        <a:ln w="38100" cap="flat" cmpd="sng" algn="ctr">
          <a:prstDash val="solid"/>
        </a:ln>
        <a:ln w="635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blipFill rotWithShape="0">
          <a:blip r:embed="rId3"/>
          <a:srcRect l="0" t="0" r="0" b="0"/>
          <a:tile tx="0" ty="0" sx="58000" sy="38000" flip="none" algn="tl"/>
        </a:blipFill>
        <a:blipFill rotWithShape="0">
          <a:blip r:embed="rId4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aper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 pitchFamily="0" charset="1"/>
        <a:ea typeface=""/>
        <a:cs typeface=""/>
      </a:majorFont>
      <a:minorFont>
        <a:latin typeface="Constantia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0">
          <a:blip r:embed="rId1"/>
          <a:srcRect l="0" t="0" r="0" b="0"/>
          <a:tile tx="0" ty="0" sx="40000" sy="40000" flip="none" algn="tl"/>
        </a:blipFill>
        <a:blipFill rotWithShape="0">
          <a:blip r:embed="rId2"/>
          <a:srcRect l="0" t="0" r="0" b="0"/>
          <a:tile tx="0" ty="0" sx="40000" sy="40000" flip="none" algn="tl"/>
        </a:blipFill>
      </a:fillStyleLst>
      <a:lnStyleLst>
        <a:ln w="12700" cap="flat" cmpd="sng" algn="ctr">
          <a:prstDash val="solid"/>
        </a:ln>
        <a:ln w="38100" cap="flat" cmpd="sng" algn="ctr">
          <a:prstDash val="solid"/>
        </a:ln>
        <a:ln w="635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blipFill rotWithShape="0">
          <a:blip r:embed="rId3"/>
          <a:srcRect l="0" t="0" r="0" b="0"/>
          <a:tile tx="0" ty="0" sx="58000" sy="38000" flip="none" algn="tl"/>
        </a:blipFill>
        <a:blipFill rotWithShape="0">
          <a:blip r:embed="rId4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aper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 pitchFamily="0" charset="1"/>
        <a:ea typeface=""/>
        <a:cs typeface=""/>
      </a:majorFont>
      <a:minorFont>
        <a:latin typeface="Constantia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0">
          <a:blip r:embed="rId1"/>
          <a:srcRect l="0" t="0" r="0" b="0"/>
          <a:tile tx="0" ty="0" sx="40000" sy="40000" flip="none" algn="tl"/>
        </a:blipFill>
        <a:blipFill rotWithShape="0">
          <a:blip r:embed="rId2"/>
          <a:srcRect l="0" t="0" r="0" b="0"/>
          <a:tile tx="0" ty="0" sx="40000" sy="40000" flip="none" algn="tl"/>
        </a:blipFill>
      </a:fillStyleLst>
      <a:lnStyleLst>
        <a:ln w="12700" cap="flat" cmpd="sng" algn="ctr">
          <a:prstDash val="solid"/>
        </a:ln>
        <a:ln w="38100" cap="flat" cmpd="sng" algn="ctr">
          <a:prstDash val="solid"/>
        </a:ln>
        <a:ln w="635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blipFill rotWithShape="0">
          <a:blip r:embed="rId3"/>
          <a:srcRect l="0" t="0" r="0" b="0"/>
          <a:tile tx="0" ty="0" sx="58000" sy="38000" flip="none" algn="tl"/>
        </a:blipFill>
        <a:blipFill rotWithShape="0">
          <a:blip r:embed="rId4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Paper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 pitchFamily="0" charset="1"/>
        <a:ea typeface=""/>
        <a:cs typeface=""/>
      </a:majorFont>
      <a:minorFont>
        <a:latin typeface="Constantia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0">
          <a:blip r:embed="rId1"/>
          <a:srcRect l="0" t="0" r="0" b="0"/>
          <a:tile tx="0" ty="0" sx="40000" sy="40000" flip="none" algn="tl"/>
        </a:blipFill>
        <a:blipFill rotWithShape="0">
          <a:blip r:embed="rId2"/>
          <a:srcRect l="0" t="0" r="0" b="0"/>
          <a:tile tx="0" ty="0" sx="40000" sy="40000" flip="none" algn="tl"/>
        </a:blipFill>
      </a:fillStyleLst>
      <a:lnStyleLst>
        <a:ln w="12700" cap="flat" cmpd="sng" algn="ctr">
          <a:prstDash val="solid"/>
        </a:ln>
        <a:ln w="38100" cap="flat" cmpd="sng" algn="ctr">
          <a:prstDash val="solid"/>
        </a:ln>
        <a:ln w="635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blipFill rotWithShape="0">
          <a:blip r:embed="rId3"/>
          <a:srcRect l="0" t="0" r="0" b="0"/>
          <a:tile tx="0" ty="0" sx="58000" sy="38000" flip="none" algn="tl"/>
        </a:blipFill>
        <a:blipFill rotWithShape="0">
          <a:blip r:embed="rId4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Paper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 pitchFamily="0" charset="1"/>
        <a:ea typeface=""/>
        <a:cs typeface=""/>
      </a:majorFont>
      <a:minorFont>
        <a:latin typeface="Constantia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0">
          <a:blip r:embed="rId1"/>
          <a:srcRect l="0" t="0" r="0" b="0"/>
          <a:tile tx="0" ty="0" sx="40000" sy="40000" flip="none" algn="tl"/>
        </a:blipFill>
        <a:blipFill rotWithShape="0">
          <a:blip r:embed="rId2"/>
          <a:srcRect l="0" t="0" r="0" b="0"/>
          <a:tile tx="0" ty="0" sx="40000" sy="40000" flip="none" algn="tl"/>
        </a:blipFill>
      </a:fillStyleLst>
      <a:lnStyleLst>
        <a:ln w="12700" cap="flat" cmpd="sng" algn="ctr">
          <a:prstDash val="solid"/>
        </a:ln>
        <a:ln w="38100" cap="flat" cmpd="sng" algn="ctr">
          <a:prstDash val="solid"/>
        </a:ln>
        <a:ln w="635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blipFill rotWithShape="0">
          <a:blip r:embed="rId3"/>
          <a:srcRect l="0" t="0" r="0" b="0"/>
          <a:tile tx="0" ty="0" sx="58000" sy="38000" flip="none" algn="tl"/>
        </a:blipFill>
        <a:blipFill rotWithShape="0">
          <a:blip r:embed="rId4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Paper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 pitchFamily="0" charset="1"/>
        <a:ea typeface=""/>
        <a:cs typeface=""/>
      </a:majorFont>
      <a:minorFont>
        <a:latin typeface="Constantia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0">
          <a:blip r:embed="rId1"/>
          <a:srcRect l="0" t="0" r="0" b="0"/>
          <a:tile tx="0" ty="0" sx="40000" sy="40000" flip="none" algn="tl"/>
        </a:blipFill>
        <a:blipFill rotWithShape="0">
          <a:blip r:embed="rId2"/>
          <a:srcRect l="0" t="0" r="0" b="0"/>
          <a:tile tx="0" ty="0" sx="40000" sy="40000" flip="none" algn="tl"/>
        </a:blipFill>
      </a:fillStyleLst>
      <a:lnStyleLst>
        <a:ln w="12700" cap="flat" cmpd="sng" algn="ctr">
          <a:prstDash val="solid"/>
        </a:ln>
        <a:ln w="38100" cap="flat" cmpd="sng" algn="ctr">
          <a:prstDash val="solid"/>
        </a:ln>
        <a:ln w="635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blipFill rotWithShape="0">
          <a:blip r:embed="rId3"/>
          <a:srcRect l="0" t="0" r="0" b="0"/>
          <a:tile tx="0" ty="0" sx="58000" sy="38000" flip="none" algn="tl"/>
        </a:blipFill>
        <a:blipFill rotWithShape="0">
          <a:blip r:embed="rId4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Paper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 pitchFamily="0" charset="1"/>
        <a:ea typeface=""/>
        <a:cs typeface=""/>
      </a:majorFont>
      <a:minorFont>
        <a:latin typeface="Constantia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0">
          <a:blip r:embed="rId1"/>
          <a:srcRect l="0" t="0" r="0" b="0"/>
          <a:tile tx="0" ty="0" sx="40000" sy="40000" flip="none" algn="tl"/>
        </a:blipFill>
        <a:blipFill rotWithShape="0">
          <a:blip r:embed="rId2"/>
          <a:srcRect l="0" t="0" r="0" b="0"/>
          <a:tile tx="0" ty="0" sx="40000" sy="40000" flip="none" algn="tl"/>
        </a:blipFill>
      </a:fillStyleLst>
      <a:lnStyleLst>
        <a:ln w="12700" cap="flat" cmpd="sng" algn="ctr">
          <a:prstDash val="solid"/>
        </a:ln>
        <a:ln w="38100" cap="flat" cmpd="sng" algn="ctr">
          <a:prstDash val="solid"/>
        </a:ln>
        <a:ln w="635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blipFill rotWithShape="0">
          <a:blip r:embed="rId3"/>
          <a:srcRect l="0" t="0" r="0" b="0"/>
          <a:tile tx="0" ty="0" sx="58000" sy="38000" flip="none" algn="tl"/>
        </a:blipFill>
        <a:blipFill rotWithShape="0">
          <a:blip r:embed="rId4"/>
          <a:srcRect l="0" t="0" r="0" b="0"/>
          <a:stretch>
            <a:fillRect l="0" t="0" r="0" b="0"/>
          </a:stretch>
        </a:blip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16</TotalTime>
  <Application>LibreOffice/24.2.5.2$Windows_X86_64 LibreOffice_project/bffef4ea93e59bebbeaf7f431bb02b1a39ee8a59</Application>
  <AppVersion>15.0000</AppVersion>
  <Words>101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2024-08-19T11:47:05Z</dcterms:created>
  <dc:creator>vinoth</dc:creator>
  <dc:description/>
  <dc:language>en-US</dc:language>
  <cp:lastModifiedBy/>
  <dcterms:modified xsi:type="dcterms:W3CDTF">2024-08-21T15:32:08Z</dcterms:modified>
  <cp:revision>3</cp:revision>
  <dc:subject/>
  <dc:title>KADHIRAVAN 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5</vt:i4>
  </property>
</Properties>
</file>