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31-4CBB-A847-390613E67A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31-4CBB-A847-390613E67A7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31-4CBB-A847-390613E67A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0903295"/>
        <c:axId val="1330907455"/>
      </c:barChart>
      <c:catAx>
        <c:axId val="1330903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0907455"/>
        <c:crosses val="autoZero"/>
        <c:auto val="1"/>
        <c:lblAlgn val="ctr"/>
        <c:lblOffset val="100"/>
        <c:noMultiLvlLbl val="0"/>
      </c:catAx>
      <c:valAx>
        <c:axId val="1330907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0903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4435-294E-466B-B482-7B4FFC910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B706D-26AD-4522-A25C-23710C676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AC617-FAD2-4162-AC0F-FEB1A80E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0B5-37D0-4A56-B176-AE1F7F8F687F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136A6-4645-4B17-AD1C-D033F06C6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8F797-BE12-4F22-B65D-0D446F26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286D-DB16-4158-9571-2BBBD530ED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57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37564-2131-44A1-8C55-5113B2C8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1212F-8253-41C3-970A-4F876CFF6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4518B-22EE-4482-8CE2-41F88536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0B5-37D0-4A56-B176-AE1F7F8F687F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11580-6DB8-4A81-BBCB-9AF48075F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007BC-370B-4EE6-8257-0CCDB41B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286D-DB16-4158-9571-2BBBD530ED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76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29C7ED-ACDF-4C4A-87C4-5FC76CB78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5D0CA-A271-4247-973B-BE7B3AFE6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AA6C2-0BF2-4A75-BD18-FD0EBD32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0B5-37D0-4A56-B176-AE1F7F8F687F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6C8B7-96FB-4FB1-BADC-FFD703B10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33A9E-4639-47B6-8DD3-71779094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286D-DB16-4158-9571-2BBBD530ED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89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6EA59-6EA0-46D3-AC87-AD66CE70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B3B99-7683-48B5-B385-4C6063800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5FEC1-9FAA-4138-B5C1-E156BBA1D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0B5-37D0-4A56-B176-AE1F7F8F687F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F45B0-07DB-440D-93A4-9B701D40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951B4-3FE3-42D1-AC97-E55B398D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286D-DB16-4158-9571-2BBBD530ED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07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50E32-F4CA-4BA1-91B2-9055B9CC2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3040C-64AA-4537-B2B0-34FC5436B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90C8A-BD7C-4C34-A36A-EBBB3107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0B5-37D0-4A56-B176-AE1F7F8F687F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01A2F-0AE8-46AE-B2C0-852D7EEF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3C974-6F62-45E9-9460-CDF84A2C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286D-DB16-4158-9571-2BBBD530ED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33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A055B-BAA5-4D85-ABD2-0AF37D09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E9DB0-B34C-4A19-A176-EBA2E08F8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F5DBA-4674-4DE6-A850-0FE3CE0A7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DE89F-4120-45B3-9FFF-10E399528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0B5-37D0-4A56-B176-AE1F7F8F687F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3A218-3559-4004-AD31-BAE9D3E6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C8065-B7D6-4B3B-98E3-B7CA6E8C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286D-DB16-4158-9571-2BBBD530ED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24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7CFB-B5F2-47B7-8F04-5F5E0AA9A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41861-F4CB-420C-9358-DB035E3C0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26F44-D5B7-430B-AFFA-A248AAED4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97EBD-BE64-4DA1-B15C-FAD4C4ADD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6AD671-D10B-4176-AA51-711CB4307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B41D26-2CE7-44A2-9CEA-8461DE22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0B5-37D0-4A56-B176-AE1F7F8F687F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AE074-87E0-48B6-B36C-173C7ACB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DC65A0-BB44-497D-9238-C5F634A9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286D-DB16-4158-9571-2BBBD530ED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777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449F-FD6C-4BAC-B319-29597BA9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FD8AE7-F5E2-4C0B-9174-B784759F0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0B5-37D0-4A56-B176-AE1F7F8F687F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F9F94-DBC2-4A5F-B470-1BAF1A68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093457-81D5-478B-A4AF-0FC02B70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286D-DB16-4158-9571-2BBBD530ED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72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3C2885-43E1-4450-B0E0-91BD57915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0B5-37D0-4A56-B176-AE1F7F8F687F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D87490-3DD4-499C-8D05-90977AAF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B68F0-407F-4ADD-8852-9B7F6ECF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286D-DB16-4158-9571-2BBBD530ED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20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4588A-8474-4FE0-A758-B923F5CD1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9BC5F-E73C-4636-8A05-24CF70504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12AE8-0DF5-4898-BD2E-4835DAD85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86CA2-3083-455C-9908-E3B65698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0B5-37D0-4A56-B176-AE1F7F8F687F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437ED-A154-4595-8C9C-A3B8181A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4301E-2A25-4718-8D35-0768C319C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286D-DB16-4158-9571-2BBBD530ED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8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4639-E94E-4493-B929-33EF2972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BF3F08-6FD0-4E7F-8AAE-A70BAB6AD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9DD0E-CDCB-4D90-B8BF-EADE8E814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11A7A-D08D-4E79-917A-0514D800D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0B5-37D0-4A56-B176-AE1F7F8F687F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4FBD9-5BA3-4751-9BBD-6B16CF556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AEEB1-8697-4E85-B76F-2BA04E80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286D-DB16-4158-9571-2BBBD530ED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25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CC71CC-FCB9-4A17-BF41-B46A50999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7DD18-09C7-46E2-94CA-B1B176C8B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41233-1C61-48EB-9902-762967A30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E90B5-37D0-4A56-B176-AE1F7F8F687F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6FAD7-248B-4013-AA58-6F6C22B2D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0B37E-48F3-4973-AF79-D8EBB536F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4286D-DB16-4158-9571-2BBBD530ED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9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91D2-916D-49BA-A568-7B89A65F6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9130" y="477078"/>
            <a:ext cx="6891131" cy="1709531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Sales Analysis</a:t>
            </a:r>
            <a:br>
              <a:rPr lang="en-IN" b="1" dirty="0">
                <a:latin typeface="Arial Black" panose="020B0A04020102020204" pitchFamily="34" charset="0"/>
              </a:rPr>
            </a:b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604F9-6E7C-48F6-A12E-EA3A5ADDA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8957" y="3509963"/>
            <a:ext cx="4081669" cy="1936680"/>
          </a:xfrm>
        </p:spPr>
        <p:txBody>
          <a:bodyPr>
            <a:norm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  Expenditure</a:t>
            </a:r>
          </a:p>
          <a:p>
            <a:r>
              <a:rPr lang="en-IN" dirty="0">
                <a:latin typeface="Arial Black" panose="020B0A04020102020204" pitchFamily="34" charset="0"/>
              </a:rPr>
              <a:t>Loss		</a:t>
            </a:r>
          </a:p>
          <a:p>
            <a:r>
              <a:rPr lang="en-IN" dirty="0">
                <a:latin typeface="Arial Black" panose="020B0A04020102020204" pitchFamily="34" charset="0"/>
              </a:rPr>
              <a:t> 	Turnover		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C2FBB56-64A7-4BE2-AC4B-14DC0C126C26}"/>
              </a:ext>
            </a:extLst>
          </p:cNvPr>
          <p:cNvSpPr txBox="1">
            <a:spLocks/>
          </p:cNvSpPr>
          <p:nvPr/>
        </p:nvSpPr>
        <p:spPr>
          <a:xfrm>
            <a:off x="7301947" y="3429000"/>
            <a:ext cx="4081669" cy="2017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latin typeface="Arial Black" panose="020B0A04020102020204" pitchFamily="34" charset="0"/>
              </a:rPr>
              <a:t> Revenue      		</a:t>
            </a:r>
          </a:p>
          <a:p>
            <a:r>
              <a:rPr lang="en-IN" dirty="0">
                <a:latin typeface="Arial Black" panose="020B0A04020102020204" pitchFamily="34" charset="0"/>
              </a:rPr>
              <a:t> Profit			</a:t>
            </a:r>
          </a:p>
          <a:p>
            <a:r>
              <a:rPr lang="en-IN" dirty="0">
                <a:latin typeface="Arial Black" panose="020B0A04020102020204" pitchFamily="34" charset="0"/>
              </a:rPr>
              <a:t> Investment			</a:t>
            </a:r>
          </a:p>
        </p:txBody>
      </p:sp>
    </p:spTree>
    <p:extLst>
      <p:ext uri="{BB962C8B-B14F-4D97-AF65-F5344CB8AC3E}">
        <p14:creationId xmlns:p14="http://schemas.microsoft.com/office/powerpoint/2010/main" val="109107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3678-32F0-4A1C-BE33-6AE3481E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</a:t>
            </a:r>
            <a:r>
              <a:rPr lang="en-IN" b="1" dirty="0">
                <a:latin typeface="Algerian" panose="04020705040A02060702" pitchFamily="82" charset="0"/>
              </a:rPr>
              <a:t>	Year 2021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7EB89DC-8435-4E32-AF42-296BB23303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25126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33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98B384-0E61-4A8D-B9C1-DB5709C5836F}"/>
              </a:ext>
            </a:extLst>
          </p:cNvPr>
          <p:cNvSpPr txBox="1"/>
          <p:nvPr/>
        </p:nvSpPr>
        <p:spPr>
          <a:xfrm>
            <a:off x="3498574" y="1444487"/>
            <a:ext cx="5194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Arial Black" panose="020B0A04020102020204" pitchFamily="34" charset="0"/>
              </a:rPr>
              <a:t>Title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21F83D-56CA-48CF-B457-D78C2F2583A7}"/>
              </a:ext>
            </a:extLst>
          </p:cNvPr>
          <p:cNvSpPr txBox="1"/>
          <p:nvPr/>
        </p:nvSpPr>
        <p:spPr>
          <a:xfrm>
            <a:off x="2517913" y="3260035"/>
            <a:ext cx="8030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Hello</a:t>
            </a:r>
          </a:p>
          <a:p>
            <a:r>
              <a:rPr lang="en-IN" dirty="0"/>
              <a:t>How</a:t>
            </a:r>
          </a:p>
          <a:p>
            <a:r>
              <a:rPr lang="en-IN" dirty="0"/>
              <a:t>Are</a:t>
            </a:r>
          </a:p>
          <a:p>
            <a:r>
              <a:rPr lang="en-IN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57051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40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Algerian</vt:lpstr>
      <vt:lpstr>Arial</vt:lpstr>
      <vt:lpstr>Arial Black</vt:lpstr>
      <vt:lpstr>Calibri</vt:lpstr>
      <vt:lpstr>Calibri Light</vt:lpstr>
      <vt:lpstr>Office Theme</vt:lpstr>
      <vt:lpstr>Sales Analysis </vt:lpstr>
      <vt:lpstr>    Year 2021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Analysis</dc:title>
  <dc:creator>Madhav Bhandari</dc:creator>
  <cp:lastModifiedBy>Madhav Bhandari</cp:lastModifiedBy>
  <cp:revision>6</cp:revision>
  <dcterms:created xsi:type="dcterms:W3CDTF">2021-05-26T10:38:45Z</dcterms:created>
  <dcterms:modified xsi:type="dcterms:W3CDTF">2021-05-26T11:52:08Z</dcterms:modified>
</cp:coreProperties>
</file>