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313" r:id="rId6"/>
    <p:sldId id="261" r:id="rId7"/>
    <p:sldId id="262" r:id="rId8"/>
    <p:sldId id="265" r:id="rId9"/>
    <p:sldId id="314" r:id="rId10"/>
    <p:sldId id="315" r:id="rId11"/>
    <p:sldId id="316" r:id="rId12"/>
    <p:sldId id="317" r:id="rId13"/>
    <p:sldId id="266" r:id="rId14"/>
    <p:sldId id="267" r:id="rId15"/>
    <p:sldId id="264" r:id="rId16"/>
    <p:sldId id="318" r:id="rId17"/>
    <p:sldId id="30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2EBBEB-02CA-450A-ADF0-7E1C99D8D2D1}" type="doc">
      <dgm:prSet loTypeId="urn:microsoft.com/office/officeart/2005/8/layout/hProcess11#1" loCatId="process" qsTypeId="urn:microsoft.com/office/officeart/2005/8/quickstyle/simple4#1" qsCatId="simple" csTypeId="urn:microsoft.com/office/officeart/2005/8/colors/colorful4#1" csCatId="colorful" phldr="1"/>
      <dgm:spPr/>
    </dgm:pt>
    <dgm:pt modelId="{11AE9903-8A7D-40BB-AF2D-0827DA2C4880}">
      <dgm:prSet phldrT="[Text]" phldr="0" custT="0"/>
      <dgm:spPr/>
      <dgm:t>
        <a:bodyPr vert="horz" wrap="square"/>
        <a:lstStyl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Company Induction and Learn HTML</a:t>
          </a:r>
        </a:p>
      </dgm:t>
    </dgm:pt>
    <dgm:pt modelId="{92C6F6EE-E440-4C94-A517-2DE87BF86B82}" type="parTrans" cxnId="{99D35136-208E-4189-AE7F-E4D4B13CC1E7}">
      <dgm:prSet/>
      <dgm:spPr/>
      <dgm:t>
        <a:bodyPr/>
        <a:lstStyle/>
        <a:p>
          <a:endParaRPr lang="en-US"/>
        </a:p>
      </dgm:t>
    </dgm:pt>
    <dgm:pt modelId="{D399CA55-417C-43BC-A648-1F4C0D1A7548}" type="sibTrans" cxnId="{99D35136-208E-4189-AE7F-E4D4B13CC1E7}">
      <dgm:prSet/>
      <dgm:spPr/>
      <dgm:t>
        <a:bodyPr/>
        <a:lstStyle/>
        <a:p>
          <a:endParaRPr lang="en-US"/>
        </a:p>
      </dgm:t>
    </dgm:pt>
    <dgm:pt modelId="{6A435DD3-E61D-44B1-B073-0C3C5BF13F29}">
      <dgm:prSet phldr="0" custT="0"/>
      <dgm:spPr/>
      <dgm:t>
        <a:bodyPr vert="horz" wrap="square"/>
        <a:lstStyle/>
        <a:p>
          <a:pPr>
            <a:lnSpc>
              <a:spcPct val="100000"/>
            </a:lnSpc>
            <a:spcBef>
              <a:spcPct val="0"/>
            </a:spcBef>
            <a:spcAft>
              <a:spcPct val="15000"/>
            </a:spcAft>
          </a:pPr>
          <a:r>
            <a:rPr lang="en-US" dirty="0">
              <a:latin typeface="Times New Roman" panose="02020603050405020304" pitchFamily="18" charset="0"/>
              <a:cs typeface="Times New Roman" panose="02020603050405020304" pitchFamily="18" charset="0"/>
            </a:rPr>
            <a:t>Week 1</a:t>
          </a:r>
          <a:endParaRPr>
            <a:latin typeface="Times New Roman" panose="02020603050405020304" pitchFamily="18" charset="0"/>
            <a:cs typeface="Times New Roman" panose="02020603050405020304" pitchFamily="18" charset="0"/>
          </a:endParaRPr>
        </a:p>
      </dgm:t>
    </dgm:pt>
    <dgm:pt modelId="{7EEDB02A-E40F-46E8-9DC8-6EB73B2996C5}" type="parTrans" cxnId="{86F37AB3-8B2E-45E2-8861-A995C715810C}">
      <dgm:prSet/>
      <dgm:spPr/>
    </dgm:pt>
    <dgm:pt modelId="{2B6AA469-DCB4-4E64-9C95-B95DDFE17435}" type="sibTrans" cxnId="{86F37AB3-8B2E-45E2-8861-A995C715810C}">
      <dgm:prSet/>
      <dgm:spPr/>
    </dgm:pt>
    <dgm:pt modelId="{1C0E0690-0D28-498A-9713-AAA00D9F988C}">
      <dgm:prSet phldrT="[Text]" phldr="0" custT="0"/>
      <dgm:spPr/>
      <dgm:t>
        <a:bodyPr vert="horz" wrap="square"/>
        <a:lstStyl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Completed HTML AND CSS</a:t>
          </a:r>
        </a:p>
      </dgm:t>
    </dgm:pt>
    <dgm:pt modelId="{20FDDFC3-5A94-4CF6-810E-1E90F9A3B358}" type="parTrans" cxnId="{003B4696-3E90-40AB-909F-1B98732A2D6C}">
      <dgm:prSet/>
      <dgm:spPr/>
      <dgm:t>
        <a:bodyPr/>
        <a:lstStyle/>
        <a:p>
          <a:endParaRPr lang="en-US"/>
        </a:p>
      </dgm:t>
    </dgm:pt>
    <dgm:pt modelId="{15990F3A-020E-4F6E-8FAA-5A892B027742}" type="sibTrans" cxnId="{003B4696-3E90-40AB-909F-1B98732A2D6C}">
      <dgm:prSet/>
      <dgm:spPr/>
      <dgm:t>
        <a:bodyPr/>
        <a:lstStyle/>
        <a:p>
          <a:endParaRPr lang="en-US"/>
        </a:p>
      </dgm:t>
    </dgm:pt>
    <dgm:pt modelId="{E7AA4B52-F463-44A8-A83F-B6C5134E9E0C}">
      <dgm:prSet phldr="0" custT="0"/>
      <dgm:spPr/>
      <dgm:t>
        <a:bodyPr vert="horz" wrap="square"/>
        <a:lstStyle/>
        <a:p>
          <a:pPr>
            <a:lnSpc>
              <a:spcPct val="100000"/>
            </a:lnSpc>
            <a:spcBef>
              <a:spcPct val="0"/>
            </a:spcBef>
            <a:spcAft>
              <a:spcPct val="15000"/>
            </a:spcAft>
          </a:pPr>
          <a:r>
            <a:rPr lang="en-US" dirty="0">
              <a:latin typeface="Times New Roman" panose="02020603050405020304" pitchFamily="18" charset="0"/>
              <a:cs typeface="Times New Roman" panose="02020603050405020304" pitchFamily="18" charset="0"/>
            </a:rPr>
            <a:t>Week 2</a:t>
          </a:r>
          <a:endParaRPr>
            <a:latin typeface="Times New Roman" panose="02020603050405020304" pitchFamily="18" charset="0"/>
            <a:cs typeface="Times New Roman" panose="02020603050405020304" pitchFamily="18" charset="0"/>
          </a:endParaRPr>
        </a:p>
      </dgm:t>
    </dgm:pt>
    <dgm:pt modelId="{1DFBCD0F-79BD-4702-AA9A-018E59A92A82}" type="parTrans" cxnId="{437E74F9-8C06-4941-B311-4647828FB897}">
      <dgm:prSet/>
      <dgm:spPr/>
    </dgm:pt>
    <dgm:pt modelId="{1BCA9192-D3B5-4572-BE22-4B06AB1F959C}" type="sibTrans" cxnId="{437E74F9-8C06-4941-B311-4647828FB897}">
      <dgm:prSet/>
      <dgm:spPr/>
    </dgm:pt>
    <dgm:pt modelId="{30E7E69C-CFDD-4141-8033-E02187194337}">
      <dgm:prSet phldrT="[Text]" phldr="0" custT="0"/>
      <dgm:spPr/>
      <dgm:t>
        <a:bodyPr vert="horz" wrap="square"/>
        <a:lstStyl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Learn JavaScript</a:t>
          </a:r>
        </a:p>
      </dgm:t>
    </dgm:pt>
    <dgm:pt modelId="{497FA2C5-344C-4358-A83D-19A6BA41A8C9}" type="parTrans" cxnId="{9D7DCB28-F184-4B88-A901-2B1A33585348}">
      <dgm:prSet/>
      <dgm:spPr/>
      <dgm:t>
        <a:bodyPr/>
        <a:lstStyle/>
        <a:p>
          <a:endParaRPr lang="en-US"/>
        </a:p>
      </dgm:t>
    </dgm:pt>
    <dgm:pt modelId="{0B3221A2-15F9-4128-8E4D-76E36777D374}" type="sibTrans" cxnId="{9D7DCB28-F184-4B88-A901-2B1A33585348}">
      <dgm:prSet/>
      <dgm:spPr/>
      <dgm:t>
        <a:bodyPr/>
        <a:lstStyle/>
        <a:p>
          <a:endParaRPr lang="en-US"/>
        </a:p>
      </dgm:t>
    </dgm:pt>
    <dgm:pt modelId="{041D4319-EBAF-4002-AF32-2A9B9B2E8AB5}">
      <dgm:prSet phldr="0" custT="0"/>
      <dgm:spPr/>
      <dgm:t>
        <a:bodyPr vert="horz" wrap="square"/>
        <a:lstStyle/>
        <a:p>
          <a:pPr>
            <a:lnSpc>
              <a:spcPct val="100000"/>
            </a:lnSpc>
            <a:spcBef>
              <a:spcPct val="0"/>
            </a:spcBef>
            <a:spcAft>
              <a:spcPct val="15000"/>
            </a:spcAft>
          </a:pPr>
          <a:r>
            <a:rPr lang="en-US" dirty="0">
              <a:latin typeface="Times New Roman" panose="02020603050405020304" pitchFamily="18" charset="0"/>
              <a:cs typeface="Times New Roman" panose="02020603050405020304" pitchFamily="18" charset="0"/>
            </a:rPr>
            <a:t>Week 3</a:t>
          </a:r>
          <a:endParaRPr>
            <a:latin typeface="Times New Roman" panose="02020603050405020304" pitchFamily="18" charset="0"/>
            <a:cs typeface="Times New Roman" panose="02020603050405020304" pitchFamily="18" charset="0"/>
          </a:endParaRPr>
        </a:p>
      </dgm:t>
    </dgm:pt>
    <dgm:pt modelId="{F4D5B983-AD4F-4225-A732-A6F41440EC47}" type="parTrans" cxnId="{168A8FD6-1A13-4C8E-9267-BF85A09BAC46}">
      <dgm:prSet/>
      <dgm:spPr/>
    </dgm:pt>
    <dgm:pt modelId="{C4189155-955C-48AD-966D-98E3E0791C10}" type="sibTrans" cxnId="{168A8FD6-1A13-4C8E-9267-BF85A09BAC46}">
      <dgm:prSet/>
      <dgm:spPr/>
    </dgm:pt>
    <dgm:pt modelId="{70FC1ADB-F403-4C8D-9765-CD47B92C50B7}">
      <dgm:prSet phldrT="[Text]" phldr="0" custT="0"/>
      <dgm:spPr/>
      <dgm:t>
        <a:bodyPr vert="horz" wrap="square"/>
        <a:lstStyle/>
        <a:p>
          <a:pPr>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Learn TypeScript</a:t>
          </a:r>
        </a:p>
      </dgm:t>
    </dgm:pt>
    <dgm:pt modelId="{AF5826A2-D9AF-42A1-B720-8C9AE2511BE7}" type="parTrans" cxnId="{EE6E24B3-0287-4CE9-99B9-FBC8FD8DC01D}">
      <dgm:prSet/>
      <dgm:spPr/>
      <dgm:t>
        <a:bodyPr/>
        <a:lstStyle/>
        <a:p>
          <a:endParaRPr lang="en-US"/>
        </a:p>
      </dgm:t>
    </dgm:pt>
    <dgm:pt modelId="{7E5A4FDA-44F3-4D74-8C6E-10EFF615E7FD}" type="sibTrans" cxnId="{EE6E24B3-0287-4CE9-99B9-FBC8FD8DC01D}">
      <dgm:prSet/>
      <dgm:spPr/>
      <dgm:t>
        <a:bodyPr/>
        <a:lstStyle/>
        <a:p>
          <a:endParaRPr lang="en-US"/>
        </a:p>
      </dgm:t>
    </dgm:pt>
    <dgm:pt modelId="{F4445126-2D91-486F-8E06-B202F7B625FE}">
      <dgm:prSet phldr="0" custT="0"/>
      <dgm:spPr/>
      <dgm:t>
        <a:bodyPr vert="horz" wrap="square"/>
        <a:lstStyle/>
        <a:p>
          <a:pPr>
            <a:lnSpc>
              <a:spcPct val="100000"/>
            </a:lnSpc>
            <a:spcBef>
              <a:spcPct val="0"/>
            </a:spcBef>
            <a:spcAft>
              <a:spcPct val="15000"/>
            </a:spcAft>
          </a:pPr>
          <a:r>
            <a:rPr lang="en-US" dirty="0">
              <a:latin typeface="Times New Roman" panose="02020603050405020304" pitchFamily="18" charset="0"/>
              <a:cs typeface="Times New Roman" panose="02020603050405020304" pitchFamily="18" charset="0"/>
            </a:rPr>
            <a:t>Week 4</a:t>
          </a:r>
          <a:endParaRPr>
            <a:latin typeface="Times New Roman" panose="02020603050405020304" pitchFamily="18" charset="0"/>
            <a:cs typeface="Times New Roman" panose="02020603050405020304" pitchFamily="18" charset="0"/>
          </a:endParaRPr>
        </a:p>
      </dgm:t>
    </dgm:pt>
    <dgm:pt modelId="{A7E4DD3C-9E83-452E-9858-16BE10983EFF}" type="parTrans" cxnId="{ED4B1FF5-44E8-47D4-9738-212DD6A0C89E}">
      <dgm:prSet/>
      <dgm:spPr/>
    </dgm:pt>
    <dgm:pt modelId="{8D79B292-C97E-45D3-B82B-D0BF1A6F5D0E}" type="sibTrans" cxnId="{ED4B1FF5-44E8-47D4-9738-212DD6A0C89E}">
      <dgm:prSet/>
      <dgm:spPr/>
    </dgm:pt>
    <dgm:pt modelId="{FE47FBD5-A719-41B1-B14E-1999BDDE6C3C}" type="pres">
      <dgm:prSet presAssocID="{A82EBBEB-02CA-450A-ADF0-7E1C99D8D2D1}" presName="Name0" presStyleCnt="0">
        <dgm:presLayoutVars>
          <dgm:dir/>
          <dgm:resizeHandles val="exact"/>
        </dgm:presLayoutVars>
      </dgm:prSet>
      <dgm:spPr/>
    </dgm:pt>
    <dgm:pt modelId="{AC72F22C-099E-498D-8DC7-9B2A966FB234}" type="pres">
      <dgm:prSet presAssocID="{A82EBBEB-02CA-450A-ADF0-7E1C99D8D2D1}" presName="arrow" presStyleLbl="bgShp" presStyleIdx="0" presStyleCnt="1"/>
      <dgm:spPr/>
    </dgm:pt>
    <dgm:pt modelId="{644FC417-65C4-4A14-9BD3-0B4FE4983038}" type="pres">
      <dgm:prSet presAssocID="{A82EBBEB-02CA-450A-ADF0-7E1C99D8D2D1}" presName="points" presStyleCnt="0"/>
      <dgm:spPr/>
    </dgm:pt>
    <dgm:pt modelId="{0BFD2B67-6EEF-4CED-9DD0-87FB3CA2D9F6}" type="pres">
      <dgm:prSet presAssocID="{11AE9903-8A7D-40BB-AF2D-0827DA2C4880}" presName="compositeA" presStyleCnt="0"/>
      <dgm:spPr/>
    </dgm:pt>
    <dgm:pt modelId="{74D5A485-77E1-4371-B1DA-5501D50167D9}" type="pres">
      <dgm:prSet presAssocID="{11AE9903-8A7D-40BB-AF2D-0827DA2C4880}" presName="textA" presStyleLbl="revTx" presStyleIdx="0" presStyleCnt="4">
        <dgm:presLayoutVars>
          <dgm:bulletEnabled val="1"/>
        </dgm:presLayoutVars>
      </dgm:prSet>
      <dgm:spPr/>
    </dgm:pt>
    <dgm:pt modelId="{D1720A3A-5323-47FA-A501-DB9E770BAE3D}" type="pres">
      <dgm:prSet presAssocID="{11AE9903-8A7D-40BB-AF2D-0827DA2C4880}" presName="circleA" presStyleLbl="node1" presStyleIdx="0" presStyleCnt="4"/>
      <dgm:spPr/>
    </dgm:pt>
    <dgm:pt modelId="{75045AA1-C2A5-42F2-A01E-58F27156D578}" type="pres">
      <dgm:prSet presAssocID="{11AE9903-8A7D-40BB-AF2D-0827DA2C4880}" presName="spaceA" presStyleCnt="0"/>
      <dgm:spPr/>
    </dgm:pt>
    <dgm:pt modelId="{5D8A696D-F594-467F-A51E-2AFB38010A92}" type="pres">
      <dgm:prSet presAssocID="{D399CA55-417C-43BC-A648-1F4C0D1A7548}" presName="space" presStyleCnt="0"/>
      <dgm:spPr/>
    </dgm:pt>
    <dgm:pt modelId="{11DB416F-964F-4B71-91DA-1F7D6BC44488}" type="pres">
      <dgm:prSet presAssocID="{1C0E0690-0D28-498A-9713-AAA00D9F988C}" presName="compositeB" presStyleCnt="0"/>
      <dgm:spPr/>
    </dgm:pt>
    <dgm:pt modelId="{23DCC597-2234-4D4F-96BB-AAFC5589CBAE}" type="pres">
      <dgm:prSet presAssocID="{1C0E0690-0D28-498A-9713-AAA00D9F988C}" presName="textB" presStyleLbl="revTx" presStyleIdx="1" presStyleCnt="4">
        <dgm:presLayoutVars>
          <dgm:bulletEnabled val="1"/>
        </dgm:presLayoutVars>
      </dgm:prSet>
      <dgm:spPr/>
    </dgm:pt>
    <dgm:pt modelId="{DAAE9942-3612-4795-A6AA-72B58A68559F}" type="pres">
      <dgm:prSet presAssocID="{1C0E0690-0D28-498A-9713-AAA00D9F988C}" presName="circleB" presStyleLbl="node1" presStyleIdx="1" presStyleCnt="4"/>
      <dgm:spPr/>
    </dgm:pt>
    <dgm:pt modelId="{0A6DE4B1-B5DC-4351-8D87-B3739B905B9B}" type="pres">
      <dgm:prSet presAssocID="{1C0E0690-0D28-498A-9713-AAA00D9F988C}" presName="spaceB" presStyleCnt="0"/>
      <dgm:spPr/>
    </dgm:pt>
    <dgm:pt modelId="{EB47B162-40A6-4D83-9CDA-D925DC1CB76C}" type="pres">
      <dgm:prSet presAssocID="{15990F3A-020E-4F6E-8FAA-5A892B027742}" presName="space" presStyleCnt="0"/>
      <dgm:spPr/>
    </dgm:pt>
    <dgm:pt modelId="{B05C7BC1-12DC-4B6D-AF8F-61290D245B99}" type="pres">
      <dgm:prSet presAssocID="{30E7E69C-CFDD-4141-8033-E02187194337}" presName="compositeA" presStyleCnt="0"/>
      <dgm:spPr/>
    </dgm:pt>
    <dgm:pt modelId="{7E066FCD-E543-4D62-B391-28AD7BF1F33D}" type="pres">
      <dgm:prSet presAssocID="{30E7E69C-CFDD-4141-8033-E02187194337}" presName="textA" presStyleLbl="revTx" presStyleIdx="2" presStyleCnt="4">
        <dgm:presLayoutVars>
          <dgm:bulletEnabled val="1"/>
        </dgm:presLayoutVars>
      </dgm:prSet>
      <dgm:spPr/>
    </dgm:pt>
    <dgm:pt modelId="{DDB75857-E643-48BD-A6CE-76C56D189731}" type="pres">
      <dgm:prSet presAssocID="{30E7E69C-CFDD-4141-8033-E02187194337}" presName="circleA" presStyleLbl="node1" presStyleIdx="2" presStyleCnt="4"/>
      <dgm:spPr/>
    </dgm:pt>
    <dgm:pt modelId="{5E360312-BF1B-4776-8AFC-DA46428FFE53}" type="pres">
      <dgm:prSet presAssocID="{30E7E69C-CFDD-4141-8033-E02187194337}" presName="spaceA" presStyleCnt="0"/>
      <dgm:spPr/>
    </dgm:pt>
    <dgm:pt modelId="{B7F83558-B746-454C-9E4D-1C5B6461FF57}" type="pres">
      <dgm:prSet presAssocID="{0B3221A2-15F9-4128-8E4D-76E36777D374}" presName="space" presStyleCnt="0"/>
      <dgm:spPr/>
    </dgm:pt>
    <dgm:pt modelId="{2638DE43-B835-4692-8B6D-859AE60F2741}" type="pres">
      <dgm:prSet presAssocID="{70FC1ADB-F403-4C8D-9765-CD47B92C50B7}" presName="compositeB" presStyleCnt="0"/>
      <dgm:spPr/>
    </dgm:pt>
    <dgm:pt modelId="{5167A019-C963-46E0-913F-26C35A8A3A2A}" type="pres">
      <dgm:prSet presAssocID="{70FC1ADB-F403-4C8D-9765-CD47B92C50B7}" presName="textB" presStyleLbl="revTx" presStyleIdx="3" presStyleCnt="4">
        <dgm:presLayoutVars>
          <dgm:bulletEnabled val="1"/>
        </dgm:presLayoutVars>
      </dgm:prSet>
      <dgm:spPr/>
    </dgm:pt>
    <dgm:pt modelId="{1C4DEAE2-5E91-451B-9FD4-F8E2742DA4C0}" type="pres">
      <dgm:prSet presAssocID="{70FC1ADB-F403-4C8D-9765-CD47B92C50B7}" presName="circleB" presStyleLbl="node1" presStyleIdx="3" presStyleCnt="4"/>
      <dgm:spPr/>
    </dgm:pt>
    <dgm:pt modelId="{77772CE8-533A-48C5-817A-DF5968D8922E}" type="pres">
      <dgm:prSet presAssocID="{70FC1ADB-F403-4C8D-9765-CD47B92C50B7}" presName="spaceB" presStyleCnt="0"/>
      <dgm:spPr/>
    </dgm:pt>
  </dgm:ptLst>
  <dgm:cxnLst>
    <dgm:cxn modelId="{9D7DCB28-F184-4B88-A901-2B1A33585348}" srcId="{A82EBBEB-02CA-450A-ADF0-7E1C99D8D2D1}" destId="{30E7E69C-CFDD-4141-8033-E02187194337}" srcOrd="2" destOrd="0" parTransId="{497FA2C5-344C-4358-A83D-19A6BA41A8C9}" sibTransId="{0B3221A2-15F9-4128-8E4D-76E36777D374}"/>
    <dgm:cxn modelId="{99D35136-208E-4189-AE7F-E4D4B13CC1E7}" srcId="{A82EBBEB-02CA-450A-ADF0-7E1C99D8D2D1}" destId="{11AE9903-8A7D-40BB-AF2D-0827DA2C4880}" srcOrd="0" destOrd="0" parTransId="{92C6F6EE-E440-4C94-A517-2DE87BF86B82}" sibTransId="{D399CA55-417C-43BC-A648-1F4C0D1A7548}"/>
    <dgm:cxn modelId="{0FA43769-E882-4C12-831C-B7E751C9FAD7}" type="presOf" srcId="{6A435DD3-E61D-44B1-B073-0C3C5BF13F29}" destId="{74D5A485-77E1-4371-B1DA-5501D50167D9}" srcOrd="0" destOrd="1" presId="urn:microsoft.com/office/officeart/2005/8/layout/hProcess11#1"/>
    <dgm:cxn modelId="{00DA637C-F94B-44A6-A78D-07D5FFEFE4C5}" type="presOf" srcId="{70FC1ADB-F403-4C8D-9765-CD47B92C50B7}" destId="{5167A019-C963-46E0-913F-26C35A8A3A2A}" srcOrd="0" destOrd="0" presId="urn:microsoft.com/office/officeart/2005/8/layout/hProcess11#1"/>
    <dgm:cxn modelId="{003B4696-3E90-40AB-909F-1B98732A2D6C}" srcId="{A82EBBEB-02CA-450A-ADF0-7E1C99D8D2D1}" destId="{1C0E0690-0D28-498A-9713-AAA00D9F988C}" srcOrd="1" destOrd="0" parTransId="{20FDDFC3-5A94-4CF6-810E-1E90F9A3B358}" sibTransId="{15990F3A-020E-4F6E-8FAA-5A892B027742}"/>
    <dgm:cxn modelId="{EE6E24B3-0287-4CE9-99B9-FBC8FD8DC01D}" srcId="{A82EBBEB-02CA-450A-ADF0-7E1C99D8D2D1}" destId="{70FC1ADB-F403-4C8D-9765-CD47B92C50B7}" srcOrd="3" destOrd="0" parTransId="{AF5826A2-D9AF-42A1-B720-8C9AE2511BE7}" sibTransId="{7E5A4FDA-44F3-4D74-8C6E-10EFF615E7FD}"/>
    <dgm:cxn modelId="{86F37AB3-8B2E-45E2-8861-A995C715810C}" srcId="{11AE9903-8A7D-40BB-AF2D-0827DA2C4880}" destId="{6A435DD3-E61D-44B1-B073-0C3C5BF13F29}" srcOrd="0" destOrd="0" parTransId="{7EEDB02A-E40F-46E8-9DC8-6EB73B2996C5}" sibTransId="{2B6AA469-DCB4-4E64-9C95-B95DDFE17435}"/>
    <dgm:cxn modelId="{4CC319B6-E37E-49D7-BDED-663392542502}" type="presOf" srcId="{041D4319-EBAF-4002-AF32-2A9B9B2E8AB5}" destId="{7E066FCD-E543-4D62-B391-28AD7BF1F33D}" srcOrd="0" destOrd="1" presId="urn:microsoft.com/office/officeart/2005/8/layout/hProcess11#1"/>
    <dgm:cxn modelId="{D4CAA8C5-BC9D-428A-99A3-0A339DAC4642}" type="presOf" srcId="{11AE9903-8A7D-40BB-AF2D-0827DA2C4880}" destId="{74D5A485-77E1-4371-B1DA-5501D50167D9}" srcOrd="0" destOrd="0" presId="urn:microsoft.com/office/officeart/2005/8/layout/hProcess11#1"/>
    <dgm:cxn modelId="{1DD55ECA-5945-43E2-B282-8401A0BAD1B0}" type="presOf" srcId="{1C0E0690-0D28-498A-9713-AAA00D9F988C}" destId="{23DCC597-2234-4D4F-96BB-AAFC5589CBAE}" srcOrd="0" destOrd="0" presId="urn:microsoft.com/office/officeart/2005/8/layout/hProcess11#1"/>
    <dgm:cxn modelId="{2AC6D8CA-A82E-4EEA-BA80-9FCEC851CDA9}" type="presOf" srcId="{E7AA4B52-F463-44A8-A83F-B6C5134E9E0C}" destId="{23DCC597-2234-4D4F-96BB-AAFC5589CBAE}" srcOrd="0" destOrd="1" presId="urn:microsoft.com/office/officeart/2005/8/layout/hProcess11#1"/>
    <dgm:cxn modelId="{E43FCCCD-AAD3-4D44-AE6C-FF17FEB95290}" type="presOf" srcId="{30E7E69C-CFDD-4141-8033-E02187194337}" destId="{7E066FCD-E543-4D62-B391-28AD7BF1F33D}" srcOrd="0" destOrd="0" presId="urn:microsoft.com/office/officeart/2005/8/layout/hProcess11#1"/>
    <dgm:cxn modelId="{168A8FD6-1A13-4C8E-9267-BF85A09BAC46}" srcId="{30E7E69C-CFDD-4141-8033-E02187194337}" destId="{041D4319-EBAF-4002-AF32-2A9B9B2E8AB5}" srcOrd="0" destOrd="0" parTransId="{F4D5B983-AD4F-4225-A732-A6F41440EC47}" sibTransId="{C4189155-955C-48AD-966D-98E3E0791C10}"/>
    <dgm:cxn modelId="{74C09ED7-61F1-4C93-A021-F82B26D37559}" type="presOf" srcId="{F4445126-2D91-486F-8E06-B202F7B625FE}" destId="{5167A019-C963-46E0-913F-26C35A8A3A2A}" srcOrd="0" destOrd="1" presId="urn:microsoft.com/office/officeart/2005/8/layout/hProcess11#1"/>
    <dgm:cxn modelId="{ED4B1FF5-44E8-47D4-9738-212DD6A0C89E}" srcId="{70FC1ADB-F403-4C8D-9765-CD47B92C50B7}" destId="{F4445126-2D91-486F-8E06-B202F7B625FE}" srcOrd="0" destOrd="0" parTransId="{A7E4DD3C-9E83-452E-9858-16BE10983EFF}" sibTransId="{8D79B292-C97E-45D3-B82B-D0BF1A6F5D0E}"/>
    <dgm:cxn modelId="{437E74F9-8C06-4941-B311-4647828FB897}" srcId="{1C0E0690-0D28-498A-9713-AAA00D9F988C}" destId="{E7AA4B52-F463-44A8-A83F-B6C5134E9E0C}" srcOrd="0" destOrd="0" parTransId="{1DFBCD0F-79BD-4702-AA9A-018E59A92A82}" sibTransId="{1BCA9192-D3B5-4572-BE22-4B06AB1F959C}"/>
    <dgm:cxn modelId="{338728FC-7E3F-44AD-A46C-F47FF87533DF}" type="presOf" srcId="{A82EBBEB-02CA-450A-ADF0-7E1C99D8D2D1}" destId="{FE47FBD5-A719-41B1-B14E-1999BDDE6C3C}" srcOrd="0" destOrd="0" presId="urn:microsoft.com/office/officeart/2005/8/layout/hProcess11#1"/>
    <dgm:cxn modelId="{CA00AE80-C2D0-45C6-AAAA-D74CCAFBFA4E}" type="presParOf" srcId="{FE47FBD5-A719-41B1-B14E-1999BDDE6C3C}" destId="{AC72F22C-099E-498D-8DC7-9B2A966FB234}" srcOrd="0" destOrd="0" presId="urn:microsoft.com/office/officeart/2005/8/layout/hProcess11#1"/>
    <dgm:cxn modelId="{8BC5FEEB-1A8A-4B53-B312-E8096A78ED39}" type="presParOf" srcId="{FE47FBD5-A719-41B1-B14E-1999BDDE6C3C}" destId="{644FC417-65C4-4A14-9BD3-0B4FE4983038}" srcOrd="1" destOrd="0" presId="urn:microsoft.com/office/officeart/2005/8/layout/hProcess11#1"/>
    <dgm:cxn modelId="{66C6C71D-370F-4334-B22D-7AD5182AFF32}" type="presParOf" srcId="{644FC417-65C4-4A14-9BD3-0B4FE4983038}" destId="{0BFD2B67-6EEF-4CED-9DD0-87FB3CA2D9F6}" srcOrd="0" destOrd="0" presId="urn:microsoft.com/office/officeart/2005/8/layout/hProcess11#1"/>
    <dgm:cxn modelId="{CEFDD676-6395-4054-B8E3-E06EC93C641D}" type="presParOf" srcId="{0BFD2B67-6EEF-4CED-9DD0-87FB3CA2D9F6}" destId="{74D5A485-77E1-4371-B1DA-5501D50167D9}" srcOrd="0" destOrd="0" presId="urn:microsoft.com/office/officeart/2005/8/layout/hProcess11#1"/>
    <dgm:cxn modelId="{8C3E7858-6A91-4D70-A54B-B94FAB10543E}" type="presParOf" srcId="{0BFD2B67-6EEF-4CED-9DD0-87FB3CA2D9F6}" destId="{D1720A3A-5323-47FA-A501-DB9E770BAE3D}" srcOrd="1" destOrd="0" presId="urn:microsoft.com/office/officeart/2005/8/layout/hProcess11#1"/>
    <dgm:cxn modelId="{C3C588A6-4F86-4E80-B8EF-1B5379FBCCC1}" type="presParOf" srcId="{0BFD2B67-6EEF-4CED-9DD0-87FB3CA2D9F6}" destId="{75045AA1-C2A5-42F2-A01E-58F27156D578}" srcOrd="2" destOrd="0" presId="urn:microsoft.com/office/officeart/2005/8/layout/hProcess11#1"/>
    <dgm:cxn modelId="{6091BE48-50E6-4CF5-8BCD-DE02FC195613}" type="presParOf" srcId="{644FC417-65C4-4A14-9BD3-0B4FE4983038}" destId="{5D8A696D-F594-467F-A51E-2AFB38010A92}" srcOrd="1" destOrd="0" presId="urn:microsoft.com/office/officeart/2005/8/layout/hProcess11#1"/>
    <dgm:cxn modelId="{37572769-54CE-434B-9ADA-AE6D45265CC1}" type="presParOf" srcId="{644FC417-65C4-4A14-9BD3-0B4FE4983038}" destId="{11DB416F-964F-4B71-91DA-1F7D6BC44488}" srcOrd="2" destOrd="0" presId="urn:microsoft.com/office/officeart/2005/8/layout/hProcess11#1"/>
    <dgm:cxn modelId="{AB0C7F6F-0655-4062-BA60-DCFDF2FC370D}" type="presParOf" srcId="{11DB416F-964F-4B71-91DA-1F7D6BC44488}" destId="{23DCC597-2234-4D4F-96BB-AAFC5589CBAE}" srcOrd="0" destOrd="0" presId="urn:microsoft.com/office/officeart/2005/8/layout/hProcess11#1"/>
    <dgm:cxn modelId="{F7982B49-FAC3-496E-9761-B4D142F3D99D}" type="presParOf" srcId="{11DB416F-964F-4B71-91DA-1F7D6BC44488}" destId="{DAAE9942-3612-4795-A6AA-72B58A68559F}" srcOrd="1" destOrd="0" presId="urn:microsoft.com/office/officeart/2005/8/layout/hProcess11#1"/>
    <dgm:cxn modelId="{C1FC5F13-4326-4120-A884-5586182B8DFE}" type="presParOf" srcId="{11DB416F-964F-4B71-91DA-1F7D6BC44488}" destId="{0A6DE4B1-B5DC-4351-8D87-B3739B905B9B}" srcOrd="2" destOrd="0" presId="urn:microsoft.com/office/officeart/2005/8/layout/hProcess11#1"/>
    <dgm:cxn modelId="{BE2E9E06-13D9-4284-B4B2-C1B7462D8755}" type="presParOf" srcId="{644FC417-65C4-4A14-9BD3-0B4FE4983038}" destId="{EB47B162-40A6-4D83-9CDA-D925DC1CB76C}" srcOrd="3" destOrd="0" presId="urn:microsoft.com/office/officeart/2005/8/layout/hProcess11#1"/>
    <dgm:cxn modelId="{353ED8C1-5AA5-4F7C-B3E8-E9977CA2D11B}" type="presParOf" srcId="{644FC417-65C4-4A14-9BD3-0B4FE4983038}" destId="{B05C7BC1-12DC-4B6D-AF8F-61290D245B99}" srcOrd="4" destOrd="0" presId="urn:microsoft.com/office/officeart/2005/8/layout/hProcess11#1"/>
    <dgm:cxn modelId="{F29C41CA-3BB7-40F3-8C24-19ED19F27A57}" type="presParOf" srcId="{B05C7BC1-12DC-4B6D-AF8F-61290D245B99}" destId="{7E066FCD-E543-4D62-B391-28AD7BF1F33D}" srcOrd="0" destOrd="0" presId="urn:microsoft.com/office/officeart/2005/8/layout/hProcess11#1"/>
    <dgm:cxn modelId="{F8AC8275-5F49-4314-A2E4-1F01F96B9C56}" type="presParOf" srcId="{B05C7BC1-12DC-4B6D-AF8F-61290D245B99}" destId="{DDB75857-E643-48BD-A6CE-76C56D189731}" srcOrd="1" destOrd="0" presId="urn:microsoft.com/office/officeart/2005/8/layout/hProcess11#1"/>
    <dgm:cxn modelId="{5976382B-F176-49E5-AAA8-35A1F73FCE5E}" type="presParOf" srcId="{B05C7BC1-12DC-4B6D-AF8F-61290D245B99}" destId="{5E360312-BF1B-4776-8AFC-DA46428FFE53}" srcOrd="2" destOrd="0" presId="urn:microsoft.com/office/officeart/2005/8/layout/hProcess11#1"/>
    <dgm:cxn modelId="{9CA24469-D595-41AB-9F62-2D233AF90047}" type="presParOf" srcId="{644FC417-65C4-4A14-9BD3-0B4FE4983038}" destId="{B7F83558-B746-454C-9E4D-1C5B6461FF57}" srcOrd="5" destOrd="0" presId="urn:microsoft.com/office/officeart/2005/8/layout/hProcess11#1"/>
    <dgm:cxn modelId="{FADFD942-B642-4210-85C8-67740279BC1C}" type="presParOf" srcId="{644FC417-65C4-4A14-9BD3-0B4FE4983038}" destId="{2638DE43-B835-4692-8B6D-859AE60F2741}" srcOrd="6" destOrd="0" presId="urn:microsoft.com/office/officeart/2005/8/layout/hProcess11#1"/>
    <dgm:cxn modelId="{7B5B30BF-ADA1-4574-B905-BF07A1102804}" type="presParOf" srcId="{2638DE43-B835-4692-8B6D-859AE60F2741}" destId="{5167A019-C963-46E0-913F-26C35A8A3A2A}" srcOrd="0" destOrd="0" presId="urn:microsoft.com/office/officeart/2005/8/layout/hProcess11#1"/>
    <dgm:cxn modelId="{C1AF7692-4337-4C3E-A656-C1A1F4ACC132}" type="presParOf" srcId="{2638DE43-B835-4692-8B6D-859AE60F2741}" destId="{1C4DEAE2-5E91-451B-9FD4-F8E2742DA4C0}" srcOrd="1" destOrd="0" presId="urn:microsoft.com/office/officeart/2005/8/layout/hProcess11#1"/>
    <dgm:cxn modelId="{F82BE7BC-7556-4259-B3EF-679170CFC8FB}" type="presParOf" srcId="{2638DE43-B835-4692-8B6D-859AE60F2741}" destId="{77772CE8-533A-48C5-817A-DF5968D8922E}" srcOrd="2" destOrd="0" presId="urn:microsoft.com/office/officeart/2005/8/layout/hProcess1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F22C-099E-498D-8DC7-9B2A966FB234}">
      <dsp:nvSpPr>
        <dsp:cNvPr id="0" name=""/>
        <dsp:cNvSpPr/>
      </dsp:nvSpPr>
      <dsp:spPr>
        <a:xfrm>
          <a:off x="0" y="1357884"/>
          <a:ext cx="9902952" cy="1810512"/>
        </a:xfrm>
        <a:prstGeom prst="notchedRightArrow">
          <a:avLst/>
        </a:prstGeom>
        <a:solidFill>
          <a:schemeClr val="accent4">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4D5A485-77E1-4371-B1DA-5501D50167D9}">
      <dsp:nvSpPr>
        <dsp:cNvPr id="0" name=""/>
        <dsp:cNvSpPr/>
      </dsp:nvSpPr>
      <dsp:spPr bwMode="white">
        <a:xfrm>
          <a:off x="4460" y="0"/>
          <a:ext cx="2145478" cy="181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1">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Company Induction and Learn HTML</a:t>
          </a:r>
        </a:p>
        <a:p>
          <a:pPr marL="171450" lvl="1" indent="-171450" algn="l" defTabSz="844550">
            <a:lnSpc>
              <a:spcPct val="10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Week 1</a:t>
          </a:r>
          <a:endParaRPr sz="1900" kern="1200">
            <a:latin typeface="Times New Roman" panose="02020603050405020304" pitchFamily="18" charset="0"/>
            <a:cs typeface="Times New Roman" panose="02020603050405020304" pitchFamily="18" charset="0"/>
          </a:endParaRPr>
        </a:p>
      </dsp:txBody>
      <dsp:txXfrm>
        <a:off x="4460" y="0"/>
        <a:ext cx="2145478" cy="1810512"/>
      </dsp:txXfrm>
    </dsp:sp>
    <dsp:sp modelId="{D1720A3A-5323-47FA-A501-DB9E770BAE3D}">
      <dsp:nvSpPr>
        <dsp:cNvPr id="0" name=""/>
        <dsp:cNvSpPr/>
      </dsp:nvSpPr>
      <dsp:spPr>
        <a:xfrm>
          <a:off x="850885" y="2036826"/>
          <a:ext cx="452628" cy="452628"/>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DCC597-2234-4D4F-96BB-AAFC5589CBAE}">
      <dsp:nvSpPr>
        <dsp:cNvPr id="0" name=""/>
        <dsp:cNvSpPr/>
      </dsp:nvSpPr>
      <dsp:spPr bwMode="white">
        <a:xfrm>
          <a:off x="2257213" y="2715768"/>
          <a:ext cx="2145478" cy="181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1">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Completed HTML AND CSS</a:t>
          </a:r>
        </a:p>
        <a:p>
          <a:pPr marL="171450" lvl="1" indent="-171450" algn="l" defTabSz="844550">
            <a:lnSpc>
              <a:spcPct val="10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Week 2</a:t>
          </a:r>
          <a:endParaRPr sz="1900" kern="1200">
            <a:latin typeface="Times New Roman" panose="02020603050405020304" pitchFamily="18" charset="0"/>
            <a:cs typeface="Times New Roman" panose="02020603050405020304" pitchFamily="18" charset="0"/>
          </a:endParaRPr>
        </a:p>
      </dsp:txBody>
      <dsp:txXfrm>
        <a:off x="2257213" y="2715768"/>
        <a:ext cx="2145478" cy="1810512"/>
      </dsp:txXfrm>
    </dsp:sp>
    <dsp:sp modelId="{DAAE9942-3612-4795-A6AA-72B58A68559F}">
      <dsp:nvSpPr>
        <dsp:cNvPr id="0" name=""/>
        <dsp:cNvSpPr/>
      </dsp:nvSpPr>
      <dsp:spPr>
        <a:xfrm>
          <a:off x="3103638" y="2036826"/>
          <a:ext cx="452628" cy="452628"/>
        </a:xfrm>
        <a:prstGeom prst="ellipse">
          <a:avLst/>
        </a:prstGeom>
        <a:gradFill rotWithShape="0">
          <a:gsLst>
            <a:gs pos="0">
              <a:schemeClr val="accent4">
                <a:hueOff val="-554034"/>
                <a:satOff val="-2375"/>
                <a:lumOff val="3137"/>
                <a:alphaOff val="0"/>
                <a:tint val="96000"/>
                <a:lumMod val="100000"/>
              </a:schemeClr>
            </a:gs>
            <a:gs pos="78000">
              <a:schemeClr val="accent4">
                <a:hueOff val="-554034"/>
                <a:satOff val="-2375"/>
                <a:lumOff val="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066FCD-E543-4D62-B391-28AD7BF1F33D}">
      <dsp:nvSpPr>
        <dsp:cNvPr id="0" name=""/>
        <dsp:cNvSpPr/>
      </dsp:nvSpPr>
      <dsp:spPr bwMode="white">
        <a:xfrm>
          <a:off x="4509965" y="0"/>
          <a:ext cx="2145478" cy="181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1">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Learn JavaScript</a:t>
          </a:r>
        </a:p>
        <a:p>
          <a:pPr marL="171450" lvl="1" indent="-171450" algn="l" defTabSz="844550">
            <a:lnSpc>
              <a:spcPct val="10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Week 3</a:t>
          </a:r>
          <a:endParaRPr sz="1900" kern="1200">
            <a:latin typeface="Times New Roman" panose="02020603050405020304" pitchFamily="18" charset="0"/>
            <a:cs typeface="Times New Roman" panose="02020603050405020304" pitchFamily="18" charset="0"/>
          </a:endParaRPr>
        </a:p>
      </dsp:txBody>
      <dsp:txXfrm>
        <a:off x="4509965" y="0"/>
        <a:ext cx="2145478" cy="1810512"/>
      </dsp:txXfrm>
    </dsp:sp>
    <dsp:sp modelId="{DDB75857-E643-48BD-A6CE-76C56D189731}">
      <dsp:nvSpPr>
        <dsp:cNvPr id="0" name=""/>
        <dsp:cNvSpPr/>
      </dsp:nvSpPr>
      <dsp:spPr>
        <a:xfrm>
          <a:off x="5356390" y="2036826"/>
          <a:ext cx="452628" cy="452628"/>
        </a:xfrm>
        <a:prstGeom prst="ellipse">
          <a:avLst/>
        </a:prstGeom>
        <a:gradFill rotWithShape="0">
          <a:gsLst>
            <a:gs pos="0">
              <a:schemeClr val="accent4">
                <a:hueOff val="-1108069"/>
                <a:satOff val="-4749"/>
                <a:lumOff val="6275"/>
                <a:alphaOff val="0"/>
                <a:tint val="96000"/>
                <a:lumMod val="100000"/>
              </a:schemeClr>
            </a:gs>
            <a:gs pos="78000">
              <a:schemeClr val="accent4">
                <a:hueOff val="-1108069"/>
                <a:satOff val="-4749"/>
                <a:lumOff val="627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167A019-C963-46E0-913F-26C35A8A3A2A}">
      <dsp:nvSpPr>
        <dsp:cNvPr id="0" name=""/>
        <dsp:cNvSpPr/>
      </dsp:nvSpPr>
      <dsp:spPr bwMode="white">
        <a:xfrm>
          <a:off x="6762717" y="2715768"/>
          <a:ext cx="2145478" cy="181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1">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Learn TypeScript</a:t>
          </a:r>
        </a:p>
        <a:p>
          <a:pPr marL="171450" lvl="1" indent="-171450" algn="l" defTabSz="844550">
            <a:lnSpc>
              <a:spcPct val="10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Week 4</a:t>
          </a:r>
          <a:endParaRPr sz="1900" kern="1200">
            <a:latin typeface="Times New Roman" panose="02020603050405020304" pitchFamily="18" charset="0"/>
            <a:cs typeface="Times New Roman" panose="02020603050405020304" pitchFamily="18" charset="0"/>
          </a:endParaRPr>
        </a:p>
      </dsp:txBody>
      <dsp:txXfrm>
        <a:off x="6762717" y="2715768"/>
        <a:ext cx="2145478" cy="1810512"/>
      </dsp:txXfrm>
    </dsp:sp>
    <dsp:sp modelId="{1C4DEAE2-5E91-451B-9FD4-F8E2742DA4C0}">
      <dsp:nvSpPr>
        <dsp:cNvPr id="0" name=""/>
        <dsp:cNvSpPr/>
      </dsp:nvSpPr>
      <dsp:spPr>
        <a:xfrm>
          <a:off x="7609142" y="2036826"/>
          <a:ext cx="452628" cy="452628"/>
        </a:xfrm>
        <a:prstGeom prst="ellipse">
          <a:avLst/>
        </a:prstGeom>
        <a:gradFill rotWithShape="0">
          <a:gsLst>
            <a:gs pos="0">
              <a:schemeClr val="accent4">
                <a:hueOff val="-1662103"/>
                <a:satOff val="-7124"/>
                <a:lumOff val="9412"/>
                <a:alphaOff val="0"/>
                <a:tint val="96000"/>
                <a:lumMod val="100000"/>
              </a:schemeClr>
            </a:gs>
            <a:gs pos="78000">
              <a:schemeClr val="accent4">
                <a:hueOff val="-1662103"/>
                <a:satOff val="-7124"/>
                <a:lumOff val="941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9B6EB-C5BD-42A4-9D66-090DD91F8790}" type="datetimeFigureOut">
              <a:rPr lang="en-IN" smtClean="0"/>
              <a:t>27-01-2023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1ADA47-A221-4D99-A586-C25334CF0613}"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0FFD0-00A5-4E94-B063-4AAD37CFDC18}" type="datetimeFigureOut">
              <a:rPr lang="en-IN" smtClean="0"/>
              <a:t>27-01-2023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5352E-9A51-4F2A-BE93-9124C3F6DD96}" type="slidenum">
              <a:rPr lang="en-IN" smtClean="0"/>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FA3906-5EC9-4029-BF49-DDD886D78639}" type="slidenum">
              <a:rPr lang="en-US"/>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6FED2D-DF3D-40AA-B276-B6C60544622F}"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961C1-FD8D-4EEB-841C-ADF94E98C947}"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4F9A7-10C6-4708-AFF9-50767E5E6BCC}"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DB8D1-3579-41B4-BEBD-8FF975296371}"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8CBD0-EB31-4F11-BCF4-2451CB2E5A1F}"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B9D2A-9A56-4895-8AA6-08D9E4D708FB}"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7ECC6-F236-4B73-B4B8-7D2F9D342CCF}"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EC638-1E9A-4EB5-B17E-C2837DCF0662}"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05D5C-4848-42EB-92F5-92D471D5FBDC}"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19D43-07C2-49F8-B94A-0BB245C0A61A}" type="datetime1">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09F9C4-4905-4B84-ADB8-B9709BCC2EC9}" type="datetime1">
              <a:rPr lang="en-IN" smtClean="0"/>
              <a:t>27-01-2023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F43C1-A8ED-46F6-B2E8-9DB5F38ECB50}" type="datetime1">
              <a:rPr lang="en-IN" smtClean="0"/>
              <a:t>27-01-2023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F39D8-673F-45AA-9992-3C26BE67C371}" type="datetime1">
              <a:rPr lang="en-IN" smtClean="0"/>
              <a:t>27-01-2023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2B7C2-63CC-4A92-B01E-35310E3AE518}" type="datetime1">
              <a:rPr lang="en-IN" smtClean="0"/>
              <a:t>27-01-2023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A2BE7-9BF8-4E9D-AC2A-EF761B09A954}" type="datetime1">
              <a:rPr lang="en-IN" smtClean="0"/>
              <a:t>27-01-2023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77A34-B54A-4E84-98A4-7A7D31C77892}"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77A34-B54A-4E84-98A4-7A7D31C77892}" type="slidenum">
              <a:rPr lang="en-IN" smtClean="0"/>
              <a:t>‹#›</a:t>
            </a:fld>
            <a:endParaRPr lang="en-IN" dirty="0"/>
          </a:p>
        </p:txBody>
      </p:sp>
      <p:sp>
        <p:nvSpPr>
          <p:cNvPr id="5" name="Date Placeholder 4"/>
          <p:cNvSpPr>
            <a:spLocks noGrp="1"/>
          </p:cNvSpPr>
          <p:nvPr>
            <p:ph type="dt" sz="half" idx="10"/>
          </p:nvPr>
        </p:nvSpPr>
        <p:spPr/>
        <p:txBody>
          <a:bodyPr/>
          <a:lstStyle/>
          <a:p>
            <a:fld id="{EC0807F2-6902-425D-B15E-90D80952DE07}" type="datetime1">
              <a:rPr lang="en-IN" smtClean="0"/>
              <a:t>27-01-2023</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F007C7-4B5F-4D0B-AE04-051E645B7ED5}" type="datetime1">
              <a:rPr lang="en-IN" smtClean="0"/>
              <a:t>27-01-2023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D77A34-B54A-4E84-98A4-7A7D31C77892}"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html/" TargetMode="External"/><Relationship Id="rId2" Type="http://schemas.openxmlformats.org/officeDocument/2006/relationships/hyperlink" Target="https://javascript.info/" TargetMode="External"/><Relationship Id="rId1" Type="http://schemas.openxmlformats.org/officeDocument/2006/relationships/slideLayout" Target="../slideLayouts/slideLayout1.xml"/><Relationship Id="rId5" Type="http://schemas.openxmlformats.org/officeDocument/2006/relationships/hyperlink" Target="https://www.w3schools.com/css/" TargetMode="External"/><Relationship Id="rId4" Type="http://schemas.openxmlformats.org/officeDocument/2006/relationships/hyperlink" Target="https://www.w3schools.com/javascrip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67205"/>
            <a:ext cx="7766936" cy="1646302"/>
          </a:xfrm>
        </p:spPr>
        <p:txBody>
          <a:bodyPr anchor="ctr"/>
          <a:lstStyle/>
          <a:p>
            <a:pPr algn="ctr"/>
            <a:r>
              <a:rPr lang="en-US" dirty="0">
                <a:solidFill>
                  <a:schemeClr val="tx1"/>
                </a:solidFill>
                <a:latin typeface="Times New Roman" panose="02020603050405020304" pitchFamily="18" charset="0"/>
                <a:cs typeface="Times New Roman" panose="02020603050405020304" pitchFamily="18" charset="0"/>
              </a:rPr>
              <a:t>An Industrial Training Presentation</a:t>
            </a:r>
          </a:p>
        </p:txBody>
      </p:sp>
      <p:sp>
        <p:nvSpPr>
          <p:cNvPr id="3" name="Subtitle 2"/>
          <p:cNvSpPr>
            <a:spLocks noGrp="1"/>
          </p:cNvSpPr>
          <p:nvPr>
            <p:ph type="subTitle" idx="1"/>
          </p:nvPr>
        </p:nvSpPr>
        <p:spPr>
          <a:xfrm>
            <a:off x="1506855" y="4050665"/>
            <a:ext cx="3516630" cy="2157730"/>
          </a:xfrm>
        </p:spPr>
        <p:txBody>
          <a:bodyPr anchor="ctr">
            <a:noAutofit/>
          </a:bodyPr>
          <a:lstStyle/>
          <a:p>
            <a:pPr algn="l"/>
            <a:r>
              <a:rPr lang="en-US" b="1" dirty="0">
                <a:latin typeface="Times New Roman" panose="02020603050405020304" pitchFamily="18" charset="0"/>
                <a:cs typeface="Times New Roman" panose="02020603050405020304" pitchFamily="18" charset="0"/>
              </a:rPr>
              <a:t>Prepared By:</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Bharat Kumawat</a:t>
            </a:r>
          </a:p>
          <a:p>
            <a:pPr algn="just"/>
            <a:r>
              <a:rPr lang="en-US" dirty="0">
                <a:latin typeface="Times New Roman" panose="02020603050405020304" pitchFamily="18" charset="0"/>
                <a:cs typeface="Times New Roman" panose="02020603050405020304" pitchFamily="18" charset="0"/>
              </a:rPr>
              <a:t>201903103510326</a:t>
            </a:r>
          </a:p>
          <a:p>
            <a:pPr algn="just"/>
            <a:r>
              <a:rPr lang="en-US" dirty="0">
                <a:latin typeface="Times New Roman" panose="02020603050405020304" pitchFamily="18" charset="0"/>
                <a:cs typeface="Times New Roman" panose="02020603050405020304" pitchFamily="18" charset="0"/>
              </a:rPr>
              <a:t>B.Tech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Semester – ICT</a:t>
            </a:r>
          </a:p>
          <a:p>
            <a:pPr algn="just"/>
            <a:r>
              <a:rPr lang="en-US" dirty="0">
                <a:latin typeface="Times New Roman" panose="02020603050405020304" pitchFamily="18" charset="0"/>
                <a:cs typeface="Times New Roman" panose="02020603050405020304" pitchFamily="18" charset="0"/>
              </a:rPr>
              <a:t>CGPIT</a:t>
            </a:r>
            <a:endParaRPr lang="en-IN" dirty="0">
              <a:latin typeface="Times New Roman" panose="02020603050405020304" pitchFamily="18" charset="0"/>
              <a:cs typeface="Times New Roman" panose="02020603050405020304" pitchFamily="18" charset="0"/>
            </a:endParaRPr>
          </a:p>
        </p:txBody>
      </p:sp>
      <p:pic>
        <p:nvPicPr>
          <p:cNvPr id="4" name="Picture 3" descr="U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482" y="285984"/>
            <a:ext cx="1828800" cy="164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 result for cgp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7503" y="385234"/>
            <a:ext cx="2476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5859D9E-7973-7B8C-8001-B608B9DF95D7}"/>
              </a:ext>
            </a:extLst>
          </p:cNvPr>
          <p:cNvSpPr>
            <a:spLocks noGrp="1"/>
          </p:cNvSpPr>
          <p:nvPr>
            <p:ph type="title"/>
          </p:nvPr>
        </p:nvSpPr>
        <p:spPr>
          <a:xfrm>
            <a:off x="677334" y="609600"/>
            <a:ext cx="8596668" cy="1320800"/>
          </a:xfrm>
        </p:spPr>
        <p:txBody>
          <a:bodyPr anchor="ctr"/>
          <a:lstStyle/>
          <a:p>
            <a:r>
              <a:rPr lang="en-US" dirty="0">
                <a:latin typeface="Times New Roman" panose="02020603050405020304" pitchFamily="18" charset="0"/>
                <a:cs typeface="Times New Roman" panose="02020603050405020304" pitchFamily="18" charset="0"/>
              </a:rPr>
              <a:t>Week-2 Learning</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08A335F-8BF0-E6A7-BC1D-8F466D564DE9}"/>
              </a:ext>
            </a:extLst>
          </p:cNvPr>
          <p:cNvSpPr txBox="1"/>
          <p:nvPr/>
        </p:nvSpPr>
        <p:spPr>
          <a:xfrm>
            <a:off x="5603865" y="5994400"/>
            <a:ext cx="5435609"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Fig.2-Home page</a:t>
            </a:r>
          </a:p>
        </p:txBody>
      </p:sp>
      <p:pic>
        <p:nvPicPr>
          <p:cNvPr id="5" name="Content Placeholder 4">
            <a:extLst>
              <a:ext uri="{FF2B5EF4-FFF2-40B4-BE49-F238E27FC236}">
                <a16:creationId xmlns:a16="http://schemas.microsoft.com/office/drawing/2014/main" id="{CC92299A-1780-C540-14DC-66C4088CED92}"/>
              </a:ext>
            </a:extLst>
          </p:cNvPr>
          <p:cNvPicPr>
            <a:picLocks noGrp="1" noChangeAspect="1"/>
          </p:cNvPicPr>
          <p:nvPr>
            <p:ph idx="1"/>
          </p:nvPr>
        </p:nvPicPr>
        <p:blipFill>
          <a:blip r:embed="rId2"/>
          <a:stretch>
            <a:fillRect/>
          </a:stretch>
        </p:blipFill>
        <p:spPr>
          <a:xfrm>
            <a:off x="2017443" y="1930400"/>
            <a:ext cx="8298402" cy="3881437"/>
          </a:xfrm>
        </p:spPr>
      </p:pic>
    </p:spTree>
    <p:extLst>
      <p:ext uri="{BB962C8B-B14F-4D97-AF65-F5344CB8AC3E}">
        <p14:creationId xmlns:p14="http://schemas.microsoft.com/office/powerpoint/2010/main" val="379078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5859D9E-7973-7B8C-8001-B608B9DF95D7}"/>
              </a:ext>
            </a:extLst>
          </p:cNvPr>
          <p:cNvSpPr>
            <a:spLocks noGrp="1"/>
          </p:cNvSpPr>
          <p:nvPr>
            <p:ph type="title"/>
          </p:nvPr>
        </p:nvSpPr>
        <p:spPr>
          <a:xfrm>
            <a:off x="677334" y="609600"/>
            <a:ext cx="8596668" cy="1320800"/>
          </a:xfrm>
        </p:spPr>
        <p:txBody>
          <a:bodyPr anchor="ctr"/>
          <a:lstStyle/>
          <a:p>
            <a:r>
              <a:rPr lang="en-US" dirty="0">
                <a:latin typeface="Times New Roman" panose="02020603050405020304" pitchFamily="18" charset="0"/>
                <a:cs typeface="Times New Roman" panose="02020603050405020304" pitchFamily="18" charset="0"/>
              </a:rPr>
              <a:t>Week-2 Learning</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EB80FA0-F2DD-6849-3CA7-E0069E2EA2C5}"/>
              </a:ext>
            </a:extLst>
          </p:cNvPr>
          <p:cNvSpPr txBox="1"/>
          <p:nvPr/>
        </p:nvSpPr>
        <p:spPr>
          <a:xfrm>
            <a:off x="4585060" y="5879068"/>
            <a:ext cx="6261753"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Fig.3-Registration Page Creation</a:t>
            </a:r>
          </a:p>
        </p:txBody>
      </p:sp>
      <p:pic>
        <p:nvPicPr>
          <p:cNvPr id="7" name="Content Placeholder 6">
            <a:extLst>
              <a:ext uri="{FF2B5EF4-FFF2-40B4-BE49-F238E27FC236}">
                <a16:creationId xmlns:a16="http://schemas.microsoft.com/office/drawing/2014/main" id="{FAF4033A-5D15-CFB4-1361-A89E65ADA155}"/>
              </a:ext>
            </a:extLst>
          </p:cNvPr>
          <p:cNvPicPr>
            <a:picLocks noGrp="1" noChangeAspect="1"/>
          </p:cNvPicPr>
          <p:nvPr>
            <p:ph idx="1"/>
          </p:nvPr>
        </p:nvPicPr>
        <p:blipFill>
          <a:blip r:embed="rId2"/>
          <a:stretch>
            <a:fillRect/>
          </a:stretch>
        </p:blipFill>
        <p:spPr>
          <a:xfrm>
            <a:off x="4146007" y="1930400"/>
            <a:ext cx="3899985" cy="3881437"/>
          </a:xfrm>
        </p:spPr>
      </p:pic>
    </p:spTree>
    <p:extLst>
      <p:ext uri="{BB962C8B-B14F-4D97-AF65-F5344CB8AC3E}">
        <p14:creationId xmlns:p14="http://schemas.microsoft.com/office/powerpoint/2010/main" val="254080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5859D9E-7973-7B8C-8001-B608B9DF95D7}"/>
              </a:ext>
            </a:extLst>
          </p:cNvPr>
          <p:cNvSpPr>
            <a:spLocks noGrp="1"/>
          </p:cNvSpPr>
          <p:nvPr>
            <p:ph type="title"/>
          </p:nvPr>
        </p:nvSpPr>
        <p:spPr>
          <a:xfrm>
            <a:off x="677334" y="609600"/>
            <a:ext cx="8596668" cy="1320800"/>
          </a:xfrm>
        </p:spPr>
        <p:txBody>
          <a:bodyPr anchor="ctr"/>
          <a:lstStyle/>
          <a:p>
            <a:r>
              <a:rPr lang="en-US" dirty="0">
                <a:latin typeface="Times New Roman" panose="02020603050405020304" pitchFamily="18" charset="0"/>
                <a:cs typeface="Times New Roman" panose="02020603050405020304" pitchFamily="18" charset="0"/>
              </a:rPr>
              <a:t>Week-2 Learning</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3E4DBF-E3AB-5A4B-2CAF-90CB4A8579DB}"/>
              </a:ext>
            </a:extLst>
          </p:cNvPr>
          <p:cNvSpPr txBox="1"/>
          <p:nvPr/>
        </p:nvSpPr>
        <p:spPr>
          <a:xfrm>
            <a:off x="2953399" y="6063734"/>
            <a:ext cx="5435609"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Fig.4-Portfolio Page</a:t>
            </a:r>
          </a:p>
        </p:txBody>
      </p:sp>
      <p:pic>
        <p:nvPicPr>
          <p:cNvPr id="7" name="Content Placeholder 6">
            <a:extLst>
              <a:ext uri="{FF2B5EF4-FFF2-40B4-BE49-F238E27FC236}">
                <a16:creationId xmlns:a16="http://schemas.microsoft.com/office/drawing/2014/main" id="{0702C536-F1B8-9369-A15F-A58AC2B89BEC}"/>
              </a:ext>
            </a:extLst>
          </p:cNvPr>
          <p:cNvPicPr>
            <a:picLocks noGrp="1" noChangeAspect="1"/>
          </p:cNvPicPr>
          <p:nvPr>
            <p:ph idx="1"/>
          </p:nvPr>
        </p:nvPicPr>
        <p:blipFill>
          <a:blip r:embed="rId2"/>
          <a:stretch>
            <a:fillRect/>
          </a:stretch>
        </p:blipFill>
        <p:spPr>
          <a:xfrm>
            <a:off x="2370420" y="1731963"/>
            <a:ext cx="7173348" cy="3881437"/>
          </a:xfrm>
        </p:spPr>
      </p:pic>
    </p:spTree>
    <p:extLst>
      <p:ext uri="{BB962C8B-B14F-4D97-AF65-F5344CB8AC3E}">
        <p14:creationId xmlns:p14="http://schemas.microsoft.com/office/powerpoint/2010/main" val="40659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Week-3 Learning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8333316" cy="3880773"/>
          </a:xfrm>
        </p:spPr>
        <p:txBody>
          <a:bodyPr>
            <a:noAutofit/>
          </a:bodyPr>
          <a:lstStyle/>
          <a:p>
            <a:pPr algn="just"/>
            <a:r>
              <a:rPr lang="en-US" dirty="0">
                <a:latin typeface="Times New Roman" panose="02020603050405020304" pitchFamily="18" charset="0"/>
                <a:cs typeface="Times New Roman" panose="02020603050405020304" pitchFamily="18" charset="0"/>
              </a:rPr>
              <a:t>In third week we started learning JavaScript concepts.</a:t>
            </a:r>
          </a:p>
          <a:p>
            <a:pPr algn="just"/>
            <a:r>
              <a:rPr lang="en-US" dirty="0">
                <a:latin typeface="Times New Roman" panose="02020603050405020304" pitchFamily="18" charset="0"/>
                <a:cs typeface="Times New Roman" panose="02020603050405020304" pitchFamily="18" charset="0"/>
              </a:rPr>
              <a:t>We completed JavaScript fundamentals in this week. We went through important topics of JavaScript like functions, objects, methods , arrays, data types.</a:t>
            </a:r>
          </a:p>
          <a:p>
            <a:pPr algn="just"/>
            <a:r>
              <a:rPr lang="en-US" dirty="0">
                <a:latin typeface="Times New Roman" panose="02020603050405020304" pitchFamily="18" charset="0"/>
                <a:cs typeface="Times New Roman" panose="02020603050405020304" pitchFamily="18" charset="0"/>
              </a:rPr>
              <a:t>Regular updates were given by us to the mentors.</a:t>
            </a:r>
          </a:p>
          <a:p>
            <a:pPr algn="just"/>
            <a:r>
              <a:rPr lang="en-US" dirty="0">
                <a:latin typeface="Times New Roman" panose="02020603050405020304" pitchFamily="18" charset="0"/>
                <a:cs typeface="Times New Roman" panose="02020603050405020304" pitchFamily="18" charset="0"/>
              </a:rPr>
              <a:t>Some exercises/tasks were assigned to us by the mentors that included concepts of arrays, strings, functions.</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Week-4 Learning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the fourth week we started learning TypeScript concepts.</a:t>
            </a:r>
          </a:p>
          <a:p>
            <a:pPr algn="just"/>
            <a:r>
              <a:rPr lang="en-US" dirty="0">
                <a:latin typeface="Times New Roman" panose="02020603050405020304" pitchFamily="18" charset="0"/>
                <a:cs typeface="Times New Roman" panose="02020603050405020304" pitchFamily="18" charset="0"/>
              </a:rPr>
              <a:t>Currently, We are working on more complex concepts of JavaScript.</a:t>
            </a:r>
          </a:p>
          <a:p>
            <a:pPr algn="just"/>
            <a:r>
              <a:rPr lang="en-US" dirty="0">
                <a:latin typeface="Times New Roman" panose="02020603050405020304" pitchFamily="18" charset="0"/>
                <a:cs typeface="Times New Roman" panose="02020603050405020304" pitchFamily="18" charset="0"/>
              </a:rPr>
              <a:t>We also had our offline soft skill sessions, where we learnt how to build an interview portfolio and how to introduce ourself to the interviewer.</a:t>
            </a:r>
          </a:p>
          <a:p>
            <a:pPr algn="just"/>
            <a:r>
              <a:rPr lang="en-US" dirty="0">
                <a:latin typeface="Times New Roman" panose="02020603050405020304" pitchFamily="18" charset="0"/>
                <a:cs typeface="Times New Roman" panose="02020603050405020304" pitchFamily="18" charset="0"/>
              </a:rPr>
              <a:t>We are still working on JavaScript and TypeScript.</a:t>
            </a:r>
          </a:p>
          <a:p>
            <a:pPr algn="just"/>
            <a:r>
              <a:rPr lang="en-US" dirty="0">
                <a:latin typeface="Times New Roman" panose="02020603050405020304" pitchFamily="18" charset="0"/>
                <a:cs typeface="Times New Roman" panose="02020603050405020304" pitchFamily="18" charset="0"/>
              </a:rPr>
              <a:t>An offline examination was taken which included the concepts of JavaScript.</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will complete JavaScript , TypeScript and then we will move to Angular concepts. </a:t>
            </a:r>
          </a:p>
          <a:p>
            <a:r>
              <a:rPr lang="en-IN" dirty="0">
                <a:latin typeface="Times New Roman" panose="02020603050405020304" pitchFamily="18" charset="0"/>
                <a:cs typeface="Times New Roman" panose="02020603050405020304" pitchFamily="18" charset="0"/>
              </a:rPr>
              <a:t>And after that we will start working on ANGULAR Projects.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6221-C425-8278-DEC0-CEE84BDDCE08}"/>
              </a:ext>
            </a:extLst>
          </p:cNvPr>
          <p:cNvSpPr>
            <a:spLocks noGrp="1"/>
          </p:cNvSpPr>
          <p:nvPr>
            <p:ph type="ctrTitle"/>
          </p:nvPr>
        </p:nvSpPr>
        <p:spPr>
          <a:xfrm>
            <a:off x="1183217" y="213784"/>
            <a:ext cx="7766936" cy="1646302"/>
          </a:xfrm>
        </p:spPr>
        <p:txBody>
          <a:bodyPr/>
          <a:lstStyle/>
          <a:p>
            <a:pPr algn="ctr"/>
            <a:r>
              <a:rPr lang="en-IN" dirty="0"/>
              <a:t>CONCLUSION</a:t>
            </a:r>
          </a:p>
        </p:txBody>
      </p:sp>
      <p:sp>
        <p:nvSpPr>
          <p:cNvPr id="3" name="Subtitle 2">
            <a:extLst>
              <a:ext uri="{FF2B5EF4-FFF2-40B4-BE49-F238E27FC236}">
                <a16:creationId xmlns:a16="http://schemas.microsoft.com/office/drawing/2014/main" id="{ACF51CDD-C657-7D44-0FB5-53B947DDD619}"/>
              </a:ext>
            </a:extLst>
          </p:cNvPr>
          <p:cNvSpPr>
            <a:spLocks noGrp="1"/>
          </p:cNvSpPr>
          <p:nvPr>
            <p:ph type="subTitle" idx="1"/>
          </p:nvPr>
        </p:nvSpPr>
        <p:spPr>
          <a:xfrm>
            <a:off x="876300" y="1860087"/>
            <a:ext cx="8397703" cy="3287646"/>
          </a:xfrm>
        </p:spPr>
        <p:txBody>
          <a:bodyPr/>
          <a:lstStyle/>
          <a:p>
            <a:pPr marL="285750" indent="-285750" algn="l">
              <a:buFont typeface="Arial" panose="020B0604020202020204" pitchFamily="34" charset="0"/>
              <a:buChar char="•"/>
            </a:pPr>
            <a:r>
              <a:rPr lang="en-IN" dirty="0">
                <a:hlinkClick r:id="rId2"/>
              </a:rPr>
              <a:t>https://javascript.info/</a:t>
            </a:r>
            <a:endParaRPr lang="en-IN" dirty="0"/>
          </a:p>
          <a:p>
            <a:pPr marL="285750" indent="-285750" algn="l">
              <a:buFont typeface="Arial" panose="020B0604020202020204" pitchFamily="34" charset="0"/>
              <a:buChar char="•"/>
            </a:pPr>
            <a:r>
              <a:rPr lang="en-IN" dirty="0">
                <a:hlinkClick r:id="rId3"/>
              </a:rPr>
              <a:t>https://www.w3schools.com/html/</a:t>
            </a:r>
            <a:endParaRPr lang="en-IN" dirty="0"/>
          </a:p>
          <a:p>
            <a:pPr marL="285750" indent="-285750" algn="l">
              <a:buFont typeface="Arial" panose="020B0604020202020204" pitchFamily="34" charset="0"/>
              <a:buChar char="•"/>
            </a:pPr>
            <a:r>
              <a:rPr lang="en-IN" dirty="0">
                <a:hlinkClick r:id="rId4"/>
              </a:rPr>
              <a:t>https://www.w3schools.com/javascript/</a:t>
            </a:r>
            <a:endParaRPr lang="en-IN" dirty="0"/>
          </a:p>
          <a:p>
            <a:pPr marL="285750" indent="-285750" algn="l">
              <a:buFont typeface="Arial" panose="020B0604020202020204" pitchFamily="34" charset="0"/>
              <a:buChar char="•"/>
            </a:pPr>
            <a:r>
              <a:rPr lang="en-IN" dirty="0">
                <a:hlinkClick r:id="rId5"/>
              </a:rPr>
              <a:t>https://www.w3schools.com/css/</a:t>
            </a:r>
            <a:endParaRPr lang="en-IN" dirty="0"/>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85380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34" y="2768600"/>
            <a:ext cx="8596668" cy="1320800"/>
          </a:xfrm>
        </p:spPr>
        <p:txBody>
          <a:bodyPr anchor="ctr">
            <a:normAutofit/>
          </a:bodyPr>
          <a:lstStyle/>
          <a:p>
            <a:pPr algn="ct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Outline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Company Profile</a:t>
            </a:r>
          </a:p>
          <a:p>
            <a:r>
              <a:rPr lang="en-US" dirty="0">
                <a:latin typeface="Times New Roman" panose="02020603050405020304" pitchFamily="18" charset="0"/>
                <a:cs typeface="Times New Roman" panose="02020603050405020304" pitchFamily="18" charset="0"/>
              </a:rPr>
              <a:t>Timeline chart</a:t>
            </a:r>
          </a:p>
          <a:p>
            <a:r>
              <a:rPr lang="en-US" dirty="0">
                <a:latin typeface="Times New Roman" panose="02020603050405020304" pitchFamily="18" charset="0"/>
                <a:cs typeface="Times New Roman" panose="02020603050405020304" pitchFamily="18" charset="0"/>
              </a:rPr>
              <a:t>Training Work (Week Wise)</a:t>
            </a:r>
          </a:p>
          <a:p>
            <a:r>
              <a:rPr lang="en-US" dirty="0">
                <a:latin typeface="Times New Roman" panose="02020603050405020304" pitchFamily="18" charset="0"/>
                <a:cs typeface="Times New Roman" panose="02020603050405020304" pitchFamily="18" charset="0"/>
              </a:rPr>
              <a:t>Screenshots of work during training.</a:t>
            </a:r>
          </a:p>
          <a:p>
            <a:r>
              <a:rPr lang="en-IN" dirty="0">
                <a:latin typeface="Times New Roman" panose="02020603050405020304" pitchFamily="18" charset="0"/>
                <a:cs typeface="Times New Roman" panose="02020603050405020304" pitchFamily="18" charset="0"/>
              </a:rPr>
              <a:t>Future Work</a:t>
            </a:r>
          </a:p>
          <a:p>
            <a:r>
              <a:rPr lang="en-IN"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Company Profile – Bigscal Technologies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Vision:</a:t>
            </a:r>
            <a:r>
              <a:rPr lang="en-US" dirty="0">
                <a:latin typeface="Times New Roman" panose="02020603050405020304" pitchFamily="18" charset="0"/>
                <a:cs typeface="Times New Roman" panose="02020603050405020304" pitchFamily="18" charset="0"/>
              </a:rPr>
              <a:t> Make life easier by the digital transformation of your work.</a:t>
            </a:r>
          </a:p>
          <a:p>
            <a:r>
              <a:rPr lang="en-US" b="1" dirty="0">
                <a:latin typeface="Times New Roman" panose="02020603050405020304" pitchFamily="18" charset="0"/>
                <a:cs typeface="Times New Roman" panose="02020603050405020304" pitchFamily="18" charset="0"/>
              </a:rPr>
              <a:t>Mission:</a:t>
            </a:r>
            <a:r>
              <a:rPr lang="en-US" dirty="0">
                <a:latin typeface="Times New Roman" panose="02020603050405020304" pitchFamily="18" charset="0"/>
                <a:cs typeface="Times New Roman" panose="02020603050405020304" pitchFamily="18" charset="0"/>
              </a:rPr>
              <a:t> To provide the best quality services that Clients enhance their business growth,Investors looking for a long-term return and Employees feel proud.</a:t>
            </a:r>
          </a:p>
          <a:p>
            <a:r>
              <a:rPr lang="en-US" b="1" dirty="0">
                <a:latin typeface="Times New Roman" panose="02020603050405020304" pitchFamily="18" charset="0"/>
                <a:cs typeface="Times New Roman" panose="02020603050405020304" pitchFamily="18" charset="0"/>
              </a:rPr>
              <a:t>Achievements:</a:t>
            </a:r>
          </a:p>
          <a:p>
            <a:pPr lvl="1"/>
            <a:r>
              <a:rPr lang="en-US" dirty="0">
                <a:latin typeface="Times New Roman" panose="02020603050405020304" pitchFamily="18" charset="0"/>
                <a:cs typeface="Times New Roman" panose="02020603050405020304" pitchFamily="18" charset="0"/>
              </a:rPr>
              <a:t>12+ Years in Operation</a:t>
            </a:r>
          </a:p>
          <a:p>
            <a:pPr lvl="1"/>
            <a:r>
              <a:rPr lang="en-US" dirty="0">
                <a:latin typeface="Times New Roman" panose="02020603050405020304" pitchFamily="18" charset="0"/>
                <a:cs typeface="Times New Roman" panose="02020603050405020304" pitchFamily="18" charset="0"/>
              </a:rPr>
              <a:t>500+ Loyal Clients</a:t>
            </a:r>
          </a:p>
          <a:p>
            <a:pPr lvl="1"/>
            <a:r>
              <a:rPr lang="en-US" dirty="0">
                <a:latin typeface="Times New Roman" panose="02020603050405020304" pitchFamily="18" charset="0"/>
                <a:cs typeface="Times New Roman" panose="02020603050405020304" pitchFamily="18" charset="0"/>
              </a:rPr>
              <a:t>750+ Successful Projects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No. of Employees: </a:t>
            </a:r>
            <a:r>
              <a:rPr lang="en-IN" dirty="0">
                <a:latin typeface="Times New Roman" panose="02020603050405020304" pitchFamily="18" charset="0"/>
                <a:cs typeface="Times New Roman" panose="02020603050405020304" pitchFamily="18" charset="0"/>
              </a:rPr>
              <a:t>150+</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Company Profile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Technologies:</a:t>
            </a:r>
          </a:p>
          <a:p>
            <a:pPr lvl="1"/>
            <a:r>
              <a:rPr lang="en-US" dirty="0">
                <a:latin typeface="Times New Roman" panose="02020603050405020304" pitchFamily="18" charset="0"/>
                <a:cs typeface="Times New Roman" panose="02020603050405020304" pitchFamily="18" charset="0"/>
              </a:rPr>
              <a:t>Website Development</a:t>
            </a:r>
          </a:p>
          <a:p>
            <a:pPr lvl="1"/>
            <a:r>
              <a:rPr lang="en-US" dirty="0">
                <a:latin typeface="Times New Roman" panose="02020603050405020304" pitchFamily="18" charset="0"/>
                <a:cs typeface="Times New Roman" panose="02020603050405020304" pitchFamily="18" charset="0"/>
              </a:rPr>
              <a:t>Vue Js Development</a:t>
            </a:r>
          </a:p>
          <a:p>
            <a:pPr lvl="1"/>
            <a:r>
              <a:rPr lang="en-US" dirty="0">
                <a:latin typeface="Times New Roman" panose="02020603050405020304" pitchFamily="18" charset="0"/>
                <a:cs typeface="Times New Roman" panose="02020603050405020304" pitchFamily="18" charset="0"/>
              </a:rPr>
              <a:t>DotNetNuke</a:t>
            </a:r>
          </a:p>
          <a:p>
            <a:pPr lvl="1"/>
            <a:r>
              <a:rPr lang="en-US" dirty="0">
                <a:latin typeface="Times New Roman" panose="02020603050405020304" pitchFamily="18" charset="0"/>
                <a:cs typeface="Times New Roman" panose="02020603050405020304" pitchFamily="18" charset="0"/>
              </a:rPr>
              <a:t>Mobile App Development</a:t>
            </a:r>
          </a:p>
          <a:p>
            <a:pPr lvl="1"/>
            <a:r>
              <a:rPr lang="en-US" dirty="0">
                <a:latin typeface="Times New Roman" panose="02020603050405020304" pitchFamily="18" charset="0"/>
                <a:cs typeface="Times New Roman" panose="02020603050405020304" pitchFamily="18" charset="0"/>
              </a:rPr>
              <a:t>Testing &amp; QA</a:t>
            </a:r>
          </a:p>
          <a:p>
            <a:pPr lvl="1"/>
            <a:r>
              <a:rPr lang="en-US" dirty="0">
                <a:latin typeface="Times New Roman" panose="02020603050405020304" pitchFamily="18" charset="0"/>
                <a:cs typeface="Times New Roman" panose="02020603050405020304" pitchFamily="18" charset="0"/>
              </a:rPr>
              <a:t>Software Product Development</a:t>
            </a:r>
          </a:p>
          <a:p>
            <a:pPr lvl="1"/>
            <a:r>
              <a:rPr lang="en-US" dirty="0">
                <a:latin typeface="Times New Roman" panose="02020603050405020304" pitchFamily="18" charset="0"/>
                <a:cs typeface="Times New Roman" panose="02020603050405020304" pitchFamily="18" charset="0"/>
              </a:rPr>
              <a:t>Cross Platform Development</a:t>
            </a:r>
          </a:p>
          <a:p>
            <a:pPr lvl="1"/>
            <a:r>
              <a:rPr lang="en-US" dirty="0">
                <a:latin typeface="Times New Roman" panose="02020603050405020304" pitchFamily="18" charset="0"/>
                <a:cs typeface="Times New Roman" panose="02020603050405020304" pitchFamily="18" charset="0"/>
              </a:rPr>
              <a:t>Laravel Development</a:t>
            </a:r>
          </a:p>
          <a:p>
            <a:r>
              <a:rPr lang="en-IN" b="1" dirty="0">
                <a:latin typeface="Times New Roman" panose="02020603050405020304" pitchFamily="18" charset="0"/>
                <a:cs typeface="Times New Roman" panose="02020603050405020304" pitchFamily="18" charset="0"/>
              </a:rPr>
              <a:t>Address: </a:t>
            </a:r>
            <a:r>
              <a:rPr lang="en-IN" dirty="0">
                <a:latin typeface="Times New Roman" panose="02020603050405020304" pitchFamily="18" charset="0"/>
                <a:cs typeface="Times New Roman" panose="02020603050405020304" pitchFamily="18" charset="0"/>
              </a:rPr>
              <a:t>1st Floor, B - </a:t>
            </a:r>
            <a:r>
              <a:rPr lang="en-IN" dirty="0" err="1">
                <a:latin typeface="Times New Roman" panose="02020603050405020304" pitchFamily="18" charset="0"/>
                <a:cs typeface="Times New Roman" panose="02020603050405020304" pitchFamily="18" charset="0"/>
              </a:rPr>
              <a:t>Millenium</a:t>
            </a:r>
            <a:r>
              <a:rPr lang="en-IN" dirty="0">
                <a:latin typeface="Times New Roman" panose="02020603050405020304" pitchFamily="18" charset="0"/>
                <a:cs typeface="Times New Roman" panose="02020603050405020304" pitchFamily="18" charset="0"/>
              </a:rPr>
              <a:t> Point, Lal Darwaja Station Rd, opp. </a:t>
            </a:r>
            <a:r>
              <a:rPr lang="en-IN" dirty="0" err="1">
                <a:latin typeface="Times New Roman" panose="02020603050405020304" pitchFamily="18" charset="0"/>
                <a:cs typeface="Times New Roman" panose="02020603050405020304" pitchFamily="18" charset="0"/>
              </a:rPr>
              <a:t>Gabani</a:t>
            </a:r>
            <a:r>
              <a:rPr lang="en-IN" dirty="0">
                <a:latin typeface="Times New Roman" panose="02020603050405020304" pitchFamily="18" charset="0"/>
                <a:cs typeface="Times New Roman" panose="02020603050405020304" pitchFamily="18" charset="0"/>
              </a:rPr>
              <a:t> Kidney Hospital, Surat, Gujarat 395003</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Starting Year: </a:t>
            </a:r>
            <a:r>
              <a:rPr lang="en-US" dirty="0">
                <a:latin typeface="Times New Roman" panose="02020603050405020304" pitchFamily="18" charset="0"/>
                <a:cs typeface="Times New Roman" panose="02020603050405020304" pitchFamily="18" charset="0"/>
              </a:rPr>
              <a:t>2011</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Timeline Chart:</a:t>
            </a:r>
          </a:p>
        </p:txBody>
      </p:sp>
      <p:graphicFrame>
        <p:nvGraphicFramePr>
          <p:cNvPr id="5" name="Diagram 4" descr="Basic Timeline" title="SmartArt"/>
          <p:cNvGraphicFramePr/>
          <p:nvPr>
            <p:extLst>
              <p:ext uri="{D42A27DB-BD31-4B8C-83A1-F6EECF244321}">
                <p14:modId xmlns:p14="http://schemas.microsoft.com/office/powerpoint/2010/main" val="375532450"/>
              </p:ext>
            </p:extLst>
          </p:nvPr>
        </p:nvGraphicFramePr>
        <p:xfrm>
          <a:off x="1144524" y="1527048"/>
          <a:ext cx="9902952" cy="452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5" y="2484046"/>
            <a:ext cx="8596668" cy="1826581"/>
          </a:xfrm>
        </p:spPr>
        <p:txBody>
          <a:bodyPr anchor="ctr">
            <a:normAutofit/>
          </a:bodyPr>
          <a:lstStyle/>
          <a:p>
            <a:pPr algn="ctr"/>
            <a:r>
              <a:rPr lang="en-US" sz="6000" dirty="0">
                <a:latin typeface="Times New Roman" panose="02020603050405020304" pitchFamily="18" charset="0"/>
                <a:cs typeface="Times New Roman" panose="02020603050405020304" pitchFamily="18" charset="0"/>
              </a:rPr>
              <a:t>Training Work</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Week-1 Learning</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 the first day of the internship we got the brief introduction about the company. </a:t>
            </a:r>
          </a:p>
          <a:p>
            <a:r>
              <a:rPr lang="en-US" dirty="0">
                <a:latin typeface="Times New Roman" panose="02020603050405020304" pitchFamily="18" charset="0"/>
                <a:cs typeface="Times New Roman" panose="02020603050405020304" pitchFamily="18" charset="0"/>
              </a:rPr>
              <a:t>In the first week of the internship, We were given the task to refer the tutorials to revise all essential concepts of HTML. The tutorials covered all the beginner and intermediate concepts of HTML.</a:t>
            </a:r>
          </a:p>
          <a:p>
            <a:r>
              <a:rPr lang="en-US" dirty="0">
                <a:latin typeface="Times New Roman" panose="02020603050405020304" pitchFamily="18" charset="0"/>
                <a:cs typeface="Times New Roman" panose="02020603050405020304" pitchFamily="18" charset="0"/>
              </a:rPr>
              <a:t>At the end of the first week we completed most of the HTML concept.</a:t>
            </a:r>
          </a:p>
          <a:p>
            <a:r>
              <a:rPr lang="en-US" dirty="0">
                <a:latin typeface="Times New Roman" panose="02020603050405020304" pitchFamily="18" charset="0"/>
                <a:cs typeface="Times New Roman" panose="02020603050405020304" pitchFamily="18" charset="0"/>
              </a:rPr>
              <a:t>Company organized the soft skill session for us every week. </a:t>
            </a:r>
          </a:p>
          <a:p>
            <a:r>
              <a:rPr lang="en-US" dirty="0">
                <a:latin typeface="Times New Roman" panose="02020603050405020304" pitchFamily="18" charset="0"/>
                <a:cs typeface="Times New Roman" panose="02020603050405020304" pitchFamily="18" charset="0"/>
              </a:rPr>
              <a:t>In first soft skill session we practiced how to communicate with people. We learned how to start conversation with strangers.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Times New Roman" panose="02020603050405020304" pitchFamily="18" charset="0"/>
                <a:cs typeface="Times New Roman" panose="02020603050405020304" pitchFamily="18" charset="0"/>
              </a:rPr>
              <a:t>Week-2 Learning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the second week of the internship, we completed HTML concepts and we started to work with CSS. By the end of this week we completed CSS.</a:t>
            </a:r>
          </a:p>
          <a:p>
            <a:r>
              <a:rPr lang="en-US" dirty="0">
                <a:latin typeface="Times New Roman" panose="02020603050405020304" pitchFamily="18" charset="0"/>
                <a:cs typeface="Times New Roman" panose="02020603050405020304" pitchFamily="18" charset="0"/>
              </a:rPr>
              <a:t>We cleared the main topics like grid, media query, flexbox and almost all concepts which we were assigned.</a:t>
            </a:r>
          </a:p>
          <a:p>
            <a:r>
              <a:rPr lang="en-US" dirty="0">
                <a:latin typeface="Times New Roman" panose="02020603050405020304" pitchFamily="18" charset="0"/>
                <a:cs typeface="Times New Roman" panose="02020603050405020304" pitchFamily="18" charset="0"/>
              </a:rPr>
              <a:t>In this week we went through the bootstrap classes as well as HTML and CSS.</a:t>
            </a:r>
          </a:p>
          <a:p>
            <a:r>
              <a:rPr lang="en-US" dirty="0">
                <a:latin typeface="Times New Roman" panose="02020603050405020304" pitchFamily="18" charset="0"/>
                <a:cs typeface="Times New Roman" panose="02020603050405020304" pitchFamily="18" charset="0"/>
              </a:rPr>
              <a:t>In this week all the trainees were assigned the technology in which they have to work</a:t>
            </a:r>
          </a:p>
          <a:p>
            <a:r>
              <a:rPr lang="en-US" dirty="0">
                <a:latin typeface="Times New Roman" panose="02020603050405020304" pitchFamily="18" charset="0"/>
                <a:cs typeface="Times New Roman" panose="02020603050405020304" pitchFamily="18" charset="0"/>
              </a:rPr>
              <a:t>We are in the ANGULAR technology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5859D9E-7973-7B8C-8001-B608B9DF95D7}"/>
              </a:ext>
            </a:extLst>
          </p:cNvPr>
          <p:cNvSpPr>
            <a:spLocks noGrp="1"/>
          </p:cNvSpPr>
          <p:nvPr>
            <p:ph type="title"/>
          </p:nvPr>
        </p:nvSpPr>
        <p:spPr>
          <a:xfrm>
            <a:off x="677334" y="609600"/>
            <a:ext cx="8596668" cy="1320800"/>
          </a:xfrm>
        </p:spPr>
        <p:txBody>
          <a:bodyPr anchor="ctr"/>
          <a:lstStyle/>
          <a:p>
            <a:r>
              <a:rPr lang="en-US" dirty="0">
                <a:latin typeface="Times New Roman" panose="02020603050405020304" pitchFamily="18" charset="0"/>
                <a:cs typeface="Times New Roman" panose="02020603050405020304" pitchFamily="18" charset="0"/>
              </a:rPr>
              <a:t>Week-2 Learning</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80D9AD8-AB11-D384-9C5A-DF01D08B9102}"/>
              </a:ext>
            </a:extLst>
          </p:cNvPr>
          <p:cNvSpPr txBox="1"/>
          <p:nvPr/>
        </p:nvSpPr>
        <p:spPr>
          <a:xfrm>
            <a:off x="5394904" y="5482128"/>
            <a:ext cx="5435609"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Fig.1-Login page</a:t>
            </a:r>
          </a:p>
        </p:txBody>
      </p:sp>
      <p:pic>
        <p:nvPicPr>
          <p:cNvPr id="5" name="Content Placeholder 4">
            <a:extLst>
              <a:ext uri="{FF2B5EF4-FFF2-40B4-BE49-F238E27FC236}">
                <a16:creationId xmlns:a16="http://schemas.microsoft.com/office/drawing/2014/main" id="{6D28D7A6-5238-2EAA-7378-C5ACE6863CB9}"/>
              </a:ext>
            </a:extLst>
          </p:cNvPr>
          <p:cNvPicPr>
            <a:picLocks noGrp="1" noChangeAspect="1"/>
          </p:cNvPicPr>
          <p:nvPr>
            <p:ph idx="1"/>
          </p:nvPr>
        </p:nvPicPr>
        <p:blipFill>
          <a:blip r:embed="rId2"/>
          <a:stretch>
            <a:fillRect/>
          </a:stretch>
        </p:blipFill>
        <p:spPr>
          <a:xfrm>
            <a:off x="2078038" y="2110885"/>
            <a:ext cx="8596312" cy="3371243"/>
          </a:xfrm>
        </p:spPr>
      </p:pic>
    </p:spTree>
    <p:extLst>
      <p:ext uri="{BB962C8B-B14F-4D97-AF65-F5344CB8AC3E}">
        <p14:creationId xmlns:p14="http://schemas.microsoft.com/office/powerpoint/2010/main" val="539378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1246</TotalTime>
  <Words>612</Words>
  <Application>Microsoft Office PowerPoint</Application>
  <PresentationFormat>Widescreen</PresentationFormat>
  <Paragraphs>84</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An Industrial Training Presentation</vt:lpstr>
      <vt:lpstr>Outline</vt:lpstr>
      <vt:lpstr>Company Profile – Bigscal Technologies</vt:lpstr>
      <vt:lpstr>Company Profile</vt:lpstr>
      <vt:lpstr>Timeline Chart:</vt:lpstr>
      <vt:lpstr>Training Work</vt:lpstr>
      <vt:lpstr>Week-1 Learning</vt:lpstr>
      <vt:lpstr>Week-2 Learning</vt:lpstr>
      <vt:lpstr>Week-2 Learning</vt:lpstr>
      <vt:lpstr>Week-2 Learning</vt:lpstr>
      <vt:lpstr>Week-2 Learning</vt:lpstr>
      <vt:lpstr>Week-2 Learning</vt:lpstr>
      <vt:lpstr>Week-3 Learning</vt:lpstr>
      <vt:lpstr>Week-4 Learning</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Presentation</dc:title>
  <dc:creator>Navneet Vishwakarma</dc:creator>
  <cp:lastModifiedBy>singhpratima1703@gmail.com</cp:lastModifiedBy>
  <cp:revision>25</cp:revision>
  <dcterms:created xsi:type="dcterms:W3CDTF">2022-09-09T16:20:00Z</dcterms:created>
  <dcterms:modified xsi:type="dcterms:W3CDTF">2023-01-27T13:08:25Z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463B7DD0F5074323B95727DBAD388BF8</vt:lpwstr>
  </property>
  <property fmtid="{D5CDD505-2E9C-101B-9397-08002B2CF9AE}" pid="3" name="KSOProductBuildVer">
    <vt:lpwstr>1033-11.2.0.11440</vt:lpwstr>
  </property>
</Properties>
</file>