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6" r:id="rId16"/>
    <p:sldId id="287" r:id="rId17"/>
    <p:sldId id="288" r:id="rId18"/>
    <p:sldId id="285" r:id="rId19"/>
    <p:sldId id="28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F0E68-5F45-C863-B92A-98AC8B9E55DF}" v="680" dt="2019-04-09T01:12:27.971"/>
    <p1510:client id="{DA9088FB-E7B6-4921-AB73-2180F9248EB9}" v="17" dt="2019-04-08T23:34:01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Rodin Rajaona" userId="S::lrajaona@uwo.ca::acc11dfe-ade5-4a06-86c4-f121be7a4339" providerId="AD" clId="Web-{090F0E68-5F45-C863-B92A-98AC8B9E55DF}"/>
    <pc:docChg chg="addSld delSld modSld sldOrd">
      <pc:chgData name="Lionel Rodin Rajaona" userId="S::lrajaona@uwo.ca::acc11dfe-ade5-4a06-86c4-f121be7a4339" providerId="AD" clId="Web-{090F0E68-5F45-C863-B92A-98AC8B9E55DF}" dt="2019-04-09T01:12:27.971" v="1150" actId="14100"/>
      <pc:docMkLst>
        <pc:docMk/>
      </pc:docMkLst>
      <pc:sldChg chg="modSp">
        <pc:chgData name="Lionel Rodin Rajaona" userId="S::lrajaona@uwo.ca::acc11dfe-ade5-4a06-86c4-f121be7a4339" providerId="AD" clId="Web-{090F0E68-5F45-C863-B92A-98AC8B9E55DF}" dt="2019-04-08T22:50:34.358" v="0" actId="20577"/>
        <pc:sldMkLst>
          <pc:docMk/>
          <pc:sldMk cId="2857471187" sldId="256"/>
        </pc:sldMkLst>
        <pc:spChg chg="mod">
          <ac:chgData name="Lionel Rodin Rajaona" userId="S::lrajaona@uwo.ca::acc11dfe-ade5-4a06-86c4-f121be7a4339" providerId="AD" clId="Web-{090F0E68-5F45-C863-B92A-98AC8B9E55DF}" dt="2019-04-08T22:50:34.358" v="0" actId="20577"/>
          <ac:spMkLst>
            <pc:docMk/>
            <pc:sldMk cId="2857471187" sldId="256"/>
            <ac:spMk id="4" creationId="{0A9C3696-8FBC-4F40-ACEB-57EF58FCC015}"/>
          </ac:spMkLst>
        </pc:spChg>
      </pc:sldChg>
      <pc:sldChg chg="modSp">
        <pc:chgData name="Lionel Rodin Rajaona" userId="S::lrajaona@uwo.ca::acc11dfe-ade5-4a06-86c4-f121be7a4339" providerId="AD" clId="Web-{090F0E68-5F45-C863-B92A-98AC8B9E55DF}" dt="2019-04-08T23:19:08.945" v="177" actId="20577"/>
        <pc:sldMkLst>
          <pc:docMk/>
          <pc:sldMk cId="3304925376" sldId="269"/>
        </pc:sldMkLst>
        <pc:spChg chg="mod">
          <ac:chgData name="Lionel Rodin Rajaona" userId="S::lrajaona@uwo.ca::acc11dfe-ade5-4a06-86c4-f121be7a4339" providerId="AD" clId="Web-{090F0E68-5F45-C863-B92A-98AC8B9E55DF}" dt="2019-04-08T22:50:47.171" v="6" actId="20577"/>
          <ac:spMkLst>
            <pc:docMk/>
            <pc:sldMk cId="3304925376" sldId="269"/>
            <ac:spMk id="2" creationId="{234066BA-DCAB-AE48-B100-E685D21A7CF9}"/>
          </ac:spMkLst>
        </pc:spChg>
        <pc:spChg chg="mod">
          <ac:chgData name="Lionel Rodin Rajaona" userId="S::lrajaona@uwo.ca::acc11dfe-ade5-4a06-86c4-f121be7a4339" providerId="AD" clId="Web-{090F0E68-5F45-C863-B92A-98AC8B9E55DF}" dt="2019-04-08T23:19:08.945" v="177" actId="20577"/>
          <ac:spMkLst>
            <pc:docMk/>
            <pc:sldMk cId="3304925376" sldId="269"/>
            <ac:spMk id="3" creationId="{08E68E97-2B8F-9644-AEBB-FB1DB9C04E40}"/>
          </ac:spMkLst>
        </pc:spChg>
      </pc:sldChg>
      <pc:sldChg chg="modSp">
        <pc:chgData name="Lionel Rodin Rajaona" userId="S::lrajaona@uwo.ca::acc11dfe-ade5-4a06-86c4-f121be7a4339" providerId="AD" clId="Web-{090F0E68-5F45-C863-B92A-98AC8B9E55DF}" dt="2019-04-08T22:53:21.531" v="23" actId="20577"/>
        <pc:sldMkLst>
          <pc:docMk/>
          <pc:sldMk cId="1684634790" sldId="270"/>
        </pc:sldMkLst>
        <pc:spChg chg="mod">
          <ac:chgData name="Lionel Rodin Rajaona" userId="S::lrajaona@uwo.ca::acc11dfe-ade5-4a06-86c4-f121be7a4339" providerId="AD" clId="Web-{090F0E68-5F45-C863-B92A-98AC8B9E55DF}" dt="2019-04-08T22:51:01.218" v="9" actId="20577"/>
          <ac:spMkLst>
            <pc:docMk/>
            <pc:sldMk cId="1684634790" sldId="270"/>
            <ac:spMk id="2" creationId="{234066BA-DCAB-AE48-B100-E685D21A7CF9}"/>
          </ac:spMkLst>
        </pc:spChg>
        <pc:spChg chg="mod">
          <ac:chgData name="Lionel Rodin Rajaona" userId="S::lrajaona@uwo.ca::acc11dfe-ade5-4a06-86c4-f121be7a4339" providerId="AD" clId="Web-{090F0E68-5F45-C863-B92A-98AC8B9E55DF}" dt="2019-04-08T22:53:21.531" v="23" actId="20577"/>
          <ac:spMkLst>
            <pc:docMk/>
            <pc:sldMk cId="1684634790" sldId="270"/>
            <ac:spMk id="3" creationId="{08E68E97-2B8F-9644-AEBB-FB1DB9C04E40}"/>
          </ac:spMkLst>
        </pc:spChg>
      </pc:sldChg>
      <pc:sldChg chg="modSp">
        <pc:chgData name="Lionel Rodin Rajaona" userId="S::lrajaona@uwo.ca::acc11dfe-ade5-4a06-86c4-f121be7a4339" providerId="AD" clId="Web-{090F0E68-5F45-C863-B92A-98AC8B9E55DF}" dt="2019-04-09T01:03:40.452" v="1074" actId="20577"/>
        <pc:sldMkLst>
          <pc:docMk/>
          <pc:sldMk cId="4199941263" sldId="271"/>
        </pc:sldMkLst>
        <pc:spChg chg="mod">
          <ac:chgData name="Lionel Rodin Rajaona" userId="S::lrajaona@uwo.ca::acc11dfe-ade5-4a06-86c4-f121be7a4339" providerId="AD" clId="Web-{090F0E68-5F45-C863-B92A-98AC8B9E55DF}" dt="2019-04-09T01:03:40.452" v="1074" actId="20577"/>
          <ac:spMkLst>
            <pc:docMk/>
            <pc:sldMk cId="4199941263" sldId="271"/>
            <ac:spMk id="3" creationId="{08E68E97-2B8F-9644-AEBB-FB1DB9C04E40}"/>
          </ac:spMkLst>
        </pc:spChg>
      </pc:sldChg>
      <pc:sldChg chg="modSp">
        <pc:chgData name="Lionel Rodin Rajaona" userId="S::lrajaona@uwo.ca::acc11dfe-ade5-4a06-86c4-f121be7a4339" providerId="AD" clId="Web-{090F0E68-5F45-C863-B92A-98AC8B9E55DF}" dt="2019-04-08T22:51:40.046" v="10" actId="20577"/>
        <pc:sldMkLst>
          <pc:docMk/>
          <pc:sldMk cId="2841072475" sldId="272"/>
        </pc:sldMkLst>
        <pc:spChg chg="mod">
          <ac:chgData name="Lionel Rodin Rajaona" userId="S::lrajaona@uwo.ca::acc11dfe-ade5-4a06-86c4-f121be7a4339" providerId="AD" clId="Web-{090F0E68-5F45-C863-B92A-98AC8B9E55DF}" dt="2019-04-08T22:51:40.046" v="10" actId="20577"/>
          <ac:spMkLst>
            <pc:docMk/>
            <pc:sldMk cId="2841072475" sldId="272"/>
            <ac:spMk id="3" creationId="{08E68E97-2B8F-9644-AEBB-FB1DB9C04E40}"/>
          </ac:spMkLst>
        </pc:spChg>
      </pc:sldChg>
      <pc:sldChg chg="addSp delSp modSp">
        <pc:chgData name="Lionel Rodin Rajaona" userId="S::lrajaona@uwo.ca::acc11dfe-ade5-4a06-86c4-f121be7a4339" providerId="AD" clId="Web-{090F0E68-5F45-C863-B92A-98AC8B9E55DF}" dt="2019-04-09T00:45:10.258" v="917" actId="1076"/>
        <pc:sldMkLst>
          <pc:docMk/>
          <pc:sldMk cId="2650090751" sldId="273"/>
        </pc:sldMkLst>
        <pc:picChg chg="add mod">
          <ac:chgData name="Lionel Rodin Rajaona" userId="S::lrajaona@uwo.ca::acc11dfe-ade5-4a06-86c4-f121be7a4339" providerId="AD" clId="Web-{090F0E68-5F45-C863-B92A-98AC8B9E55DF}" dt="2019-04-09T00:45:10.258" v="917" actId="1076"/>
          <ac:picMkLst>
            <pc:docMk/>
            <pc:sldMk cId="2650090751" sldId="273"/>
            <ac:picMk id="2" creationId="{5D14204C-1ADE-44C3-BF76-643E8480D2EF}"/>
          </ac:picMkLst>
        </pc:picChg>
        <pc:picChg chg="add del">
          <ac:chgData name="Lionel Rodin Rajaona" userId="S::lrajaona@uwo.ca::acc11dfe-ade5-4a06-86c4-f121be7a4339" providerId="AD" clId="Web-{090F0E68-5F45-C863-B92A-98AC8B9E55DF}" dt="2019-04-09T00:45:04.758" v="916"/>
          <ac:picMkLst>
            <pc:docMk/>
            <pc:sldMk cId="2650090751" sldId="273"/>
            <ac:picMk id="4" creationId="{31AD47A4-F6CB-5740-8A44-3BCA39A92D9A}"/>
          </ac:picMkLst>
        </pc:picChg>
      </pc:sldChg>
      <pc:sldChg chg="modSp">
        <pc:chgData name="Lionel Rodin Rajaona" userId="S::lrajaona@uwo.ca::acc11dfe-ade5-4a06-86c4-f121be7a4339" providerId="AD" clId="Web-{090F0E68-5F45-C863-B92A-98AC8B9E55DF}" dt="2019-04-08T23:17:59.945" v="159" actId="20577"/>
        <pc:sldMkLst>
          <pc:docMk/>
          <pc:sldMk cId="1784090036" sldId="277"/>
        </pc:sldMkLst>
        <pc:spChg chg="mod">
          <ac:chgData name="Lionel Rodin Rajaona" userId="S::lrajaona@uwo.ca::acc11dfe-ade5-4a06-86c4-f121be7a4339" providerId="AD" clId="Web-{090F0E68-5F45-C863-B92A-98AC8B9E55DF}" dt="2019-04-08T23:17:59.945" v="159" actId="20577"/>
          <ac:spMkLst>
            <pc:docMk/>
            <pc:sldMk cId="1784090036" sldId="277"/>
            <ac:spMk id="5" creationId="{C5BB347E-DC46-A44B-8B2F-2D9F63E6F36B}"/>
          </ac:spMkLst>
        </pc:spChg>
      </pc:sldChg>
      <pc:sldChg chg="modSp">
        <pc:chgData name="Lionel Rodin Rajaona" userId="S::lrajaona@uwo.ca::acc11dfe-ade5-4a06-86c4-f121be7a4339" providerId="AD" clId="Web-{090F0E68-5F45-C863-B92A-98AC8B9E55DF}" dt="2019-04-08T22:59:45.017" v="48" actId="20577"/>
        <pc:sldMkLst>
          <pc:docMk/>
          <pc:sldMk cId="578522155" sldId="279"/>
        </pc:sldMkLst>
        <pc:spChg chg="mod">
          <ac:chgData name="Lionel Rodin Rajaona" userId="S::lrajaona@uwo.ca::acc11dfe-ade5-4a06-86c4-f121be7a4339" providerId="AD" clId="Web-{090F0E68-5F45-C863-B92A-98AC8B9E55DF}" dt="2019-04-08T22:59:45.017" v="48" actId="20577"/>
          <ac:spMkLst>
            <pc:docMk/>
            <pc:sldMk cId="578522155" sldId="279"/>
            <ac:spMk id="5" creationId="{C5BB347E-DC46-A44B-8B2F-2D9F63E6F36B}"/>
          </ac:spMkLst>
        </pc:spChg>
      </pc:sldChg>
      <pc:sldChg chg="delSp modSp add ord replId">
        <pc:chgData name="Lionel Rodin Rajaona" userId="S::lrajaona@uwo.ca::acc11dfe-ade5-4a06-86c4-f121be7a4339" providerId="AD" clId="Web-{090F0E68-5F45-C863-B92A-98AC8B9E55DF}" dt="2019-04-08T23:57:54.519" v="588" actId="20577"/>
        <pc:sldMkLst>
          <pc:docMk/>
          <pc:sldMk cId="302674084" sldId="281"/>
        </pc:sldMkLst>
        <pc:spChg chg="mod">
          <ac:chgData name="Lionel Rodin Rajaona" userId="S::lrajaona@uwo.ca::acc11dfe-ade5-4a06-86c4-f121be7a4339" providerId="AD" clId="Web-{090F0E68-5F45-C863-B92A-98AC8B9E55DF}" dt="2019-04-08T23:20:15.774" v="203" actId="14100"/>
          <ac:spMkLst>
            <pc:docMk/>
            <pc:sldMk cId="302674084" sldId="281"/>
            <ac:spMk id="2" creationId="{234066BA-DCAB-AE48-B100-E685D21A7CF9}"/>
          </ac:spMkLst>
        </pc:spChg>
        <pc:spChg chg="mod">
          <ac:chgData name="Lionel Rodin Rajaona" userId="S::lrajaona@uwo.ca::acc11dfe-ade5-4a06-86c4-f121be7a4339" providerId="AD" clId="Web-{090F0E68-5F45-C863-B92A-98AC8B9E55DF}" dt="2019-04-08T23:57:54.519" v="588" actId="20577"/>
          <ac:spMkLst>
            <pc:docMk/>
            <pc:sldMk cId="302674084" sldId="281"/>
            <ac:spMk id="3" creationId="{08E68E97-2B8F-9644-AEBB-FB1DB9C04E40}"/>
          </ac:spMkLst>
        </pc:spChg>
        <pc:picChg chg="del">
          <ac:chgData name="Lionel Rodin Rajaona" userId="S::lrajaona@uwo.ca::acc11dfe-ade5-4a06-86c4-f121be7a4339" providerId="AD" clId="Web-{090F0E68-5F45-C863-B92A-98AC8B9E55DF}" dt="2019-04-08T23:03:14.456" v="53"/>
          <ac:picMkLst>
            <pc:docMk/>
            <pc:sldMk cId="302674084" sldId="281"/>
            <ac:picMk id="5" creationId="{A7E9A06F-CFB3-8640-A83A-04CC090DAD57}"/>
          </ac:picMkLst>
        </pc:picChg>
      </pc:sldChg>
      <pc:sldChg chg="addSp modSp add replId">
        <pc:chgData name="Lionel Rodin Rajaona" userId="S::lrajaona@uwo.ca::acc11dfe-ade5-4a06-86c4-f121be7a4339" providerId="AD" clId="Web-{090F0E68-5F45-C863-B92A-98AC8B9E55DF}" dt="2019-04-09T00:48:35.790" v="931" actId="20577"/>
        <pc:sldMkLst>
          <pc:docMk/>
          <pc:sldMk cId="290048827" sldId="282"/>
        </pc:sldMkLst>
        <pc:spChg chg="mod">
          <ac:chgData name="Lionel Rodin Rajaona" userId="S::lrajaona@uwo.ca::acc11dfe-ade5-4a06-86c4-f121be7a4339" providerId="AD" clId="Web-{090F0E68-5F45-C863-B92A-98AC8B9E55DF}" dt="2019-04-09T00:48:35.790" v="931" actId="20577"/>
          <ac:spMkLst>
            <pc:docMk/>
            <pc:sldMk cId="290048827" sldId="282"/>
            <ac:spMk id="2" creationId="{234066BA-DCAB-AE48-B100-E685D21A7CF9}"/>
          </ac:spMkLst>
        </pc:spChg>
        <pc:spChg chg="mod">
          <ac:chgData name="Lionel Rodin Rajaona" userId="S::lrajaona@uwo.ca::acc11dfe-ade5-4a06-86c4-f121be7a4339" providerId="AD" clId="Web-{090F0E68-5F45-C863-B92A-98AC8B9E55DF}" dt="2019-04-09T00:43:40.929" v="903" actId="20577"/>
          <ac:spMkLst>
            <pc:docMk/>
            <pc:sldMk cId="290048827" sldId="282"/>
            <ac:spMk id="3" creationId="{08E68E97-2B8F-9644-AEBB-FB1DB9C04E40}"/>
          </ac:spMkLst>
        </pc:spChg>
        <pc:picChg chg="add mod">
          <ac:chgData name="Lionel Rodin Rajaona" userId="S::lrajaona@uwo.ca::acc11dfe-ade5-4a06-86c4-f121be7a4339" providerId="AD" clId="Web-{090F0E68-5F45-C863-B92A-98AC8B9E55DF}" dt="2019-04-09T00:37:13.662" v="699" actId="1076"/>
          <ac:picMkLst>
            <pc:docMk/>
            <pc:sldMk cId="290048827" sldId="282"/>
            <ac:picMk id="4" creationId="{DC7CCF6C-E262-4BA8-B189-90D85DDB6CDA}"/>
          </ac:picMkLst>
        </pc:picChg>
        <pc:picChg chg="add mod">
          <ac:chgData name="Lionel Rodin Rajaona" userId="S::lrajaona@uwo.ca::acc11dfe-ade5-4a06-86c4-f121be7a4339" providerId="AD" clId="Web-{090F0E68-5F45-C863-B92A-98AC8B9E55DF}" dt="2019-04-09T00:37:46.568" v="702" actId="1076"/>
          <ac:picMkLst>
            <pc:docMk/>
            <pc:sldMk cId="290048827" sldId="282"/>
            <ac:picMk id="6" creationId="{8F481B78-3260-4970-B605-AC0D6765DBAA}"/>
          </ac:picMkLst>
        </pc:picChg>
      </pc:sldChg>
      <pc:sldChg chg="modSp add replId">
        <pc:chgData name="Lionel Rodin Rajaona" userId="S::lrajaona@uwo.ca::acc11dfe-ade5-4a06-86c4-f121be7a4339" providerId="AD" clId="Web-{090F0E68-5F45-C863-B92A-98AC8B9E55DF}" dt="2019-04-09T01:12:27.971" v="1150" actId="14100"/>
        <pc:sldMkLst>
          <pc:docMk/>
          <pc:sldMk cId="2660050611" sldId="283"/>
        </pc:sldMkLst>
        <pc:spChg chg="mod">
          <ac:chgData name="Lionel Rodin Rajaona" userId="S::lrajaona@uwo.ca::acc11dfe-ade5-4a06-86c4-f121be7a4339" providerId="AD" clId="Web-{090F0E68-5F45-C863-B92A-98AC8B9E55DF}" dt="2019-04-08T23:19:35.899" v="193" actId="14100"/>
          <ac:spMkLst>
            <pc:docMk/>
            <pc:sldMk cId="2660050611" sldId="283"/>
            <ac:spMk id="2" creationId="{234066BA-DCAB-AE48-B100-E685D21A7CF9}"/>
          </ac:spMkLst>
        </pc:spChg>
        <pc:spChg chg="mod">
          <ac:chgData name="Lionel Rodin Rajaona" userId="S::lrajaona@uwo.ca::acc11dfe-ade5-4a06-86c4-f121be7a4339" providerId="AD" clId="Web-{090F0E68-5F45-C863-B92A-98AC8B9E55DF}" dt="2019-04-09T01:12:27.971" v="1150" actId="14100"/>
          <ac:spMkLst>
            <pc:docMk/>
            <pc:sldMk cId="2660050611" sldId="283"/>
            <ac:spMk id="3" creationId="{08E68E97-2B8F-9644-AEBB-FB1DB9C04E40}"/>
          </ac:spMkLst>
        </pc:spChg>
      </pc:sldChg>
      <pc:sldChg chg="new del">
        <pc:chgData name="Lionel Rodin Rajaona" userId="S::lrajaona@uwo.ca::acc11dfe-ade5-4a06-86c4-f121be7a4339" providerId="AD" clId="Web-{090F0E68-5F45-C863-B92A-98AC8B9E55DF}" dt="2019-04-08T23:20:04.743" v="200"/>
        <pc:sldMkLst>
          <pc:docMk/>
          <pc:sldMk cId="2232199099" sldId="284"/>
        </pc:sldMkLst>
      </pc:sldChg>
      <pc:sldChg chg="add ord replId">
        <pc:chgData name="Lionel Rodin Rajaona" userId="S::lrajaona@uwo.ca::acc11dfe-ade5-4a06-86c4-f121be7a4339" providerId="AD" clId="Web-{090F0E68-5F45-C863-B92A-98AC8B9E55DF}" dt="2019-04-08T23:58:01.987" v="590"/>
        <pc:sldMkLst>
          <pc:docMk/>
          <pc:sldMk cId="1192329950" sldId="285"/>
        </pc:sldMkLst>
      </pc:sldChg>
      <pc:sldChg chg="addSp delSp modSp add replId">
        <pc:chgData name="Lionel Rodin Rajaona" userId="S::lrajaona@uwo.ca::acc11dfe-ade5-4a06-86c4-f121be7a4339" providerId="AD" clId="Web-{090F0E68-5F45-C863-B92A-98AC8B9E55DF}" dt="2019-04-09T00:48:42.869" v="932" actId="20577"/>
        <pc:sldMkLst>
          <pc:docMk/>
          <pc:sldMk cId="3096579739" sldId="286"/>
        </pc:sldMkLst>
        <pc:spChg chg="mod">
          <ac:chgData name="Lionel Rodin Rajaona" userId="S::lrajaona@uwo.ca::acc11dfe-ade5-4a06-86c4-f121be7a4339" providerId="AD" clId="Web-{090F0E68-5F45-C863-B92A-98AC8B9E55DF}" dt="2019-04-09T00:48:42.869" v="932" actId="20577"/>
          <ac:spMkLst>
            <pc:docMk/>
            <pc:sldMk cId="3096579739" sldId="286"/>
            <ac:spMk id="2" creationId="{234066BA-DCAB-AE48-B100-E685D21A7CF9}"/>
          </ac:spMkLst>
        </pc:spChg>
        <pc:spChg chg="del">
          <ac:chgData name="Lionel Rodin Rajaona" userId="S::lrajaona@uwo.ca::acc11dfe-ade5-4a06-86c4-f121be7a4339" providerId="AD" clId="Web-{090F0E68-5F45-C863-B92A-98AC8B9E55DF}" dt="2019-04-09T00:42:47.710" v="864"/>
          <ac:spMkLst>
            <pc:docMk/>
            <pc:sldMk cId="3096579739" sldId="286"/>
            <ac:spMk id="3" creationId="{08E68E97-2B8F-9644-AEBB-FB1DB9C04E40}"/>
          </ac:spMkLst>
        </pc:spChg>
        <pc:spChg chg="add del mod">
          <ac:chgData name="Lionel Rodin Rajaona" userId="S::lrajaona@uwo.ca::acc11dfe-ade5-4a06-86c4-f121be7a4339" providerId="AD" clId="Web-{090F0E68-5F45-C863-B92A-98AC8B9E55DF}" dt="2019-04-09T00:42:59.132" v="866"/>
          <ac:spMkLst>
            <pc:docMk/>
            <pc:sldMk cId="3096579739" sldId="286"/>
            <ac:spMk id="9" creationId="{234CC531-18C5-44E3-8C52-7837CE2F6794}"/>
          </ac:spMkLst>
        </pc:spChg>
        <pc:graphicFrameChg chg="add mod modGraphic">
          <ac:chgData name="Lionel Rodin Rajaona" userId="S::lrajaona@uwo.ca::acc11dfe-ade5-4a06-86c4-f121be7a4339" providerId="AD" clId="Web-{090F0E68-5F45-C863-B92A-98AC8B9E55DF}" dt="2019-04-09T00:42:55.429" v="865" actId="1076"/>
          <ac:graphicFrameMkLst>
            <pc:docMk/>
            <pc:sldMk cId="3096579739" sldId="286"/>
            <ac:graphicFrameMk id="5" creationId="{2964452C-6FCC-420B-9C37-DC769E9B0451}"/>
          </ac:graphicFrameMkLst>
        </pc:graphicFrameChg>
        <pc:picChg chg="del">
          <ac:chgData name="Lionel Rodin Rajaona" userId="S::lrajaona@uwo.ca::acc11dfe-ade5-4a06-86c4-f121be7a4339" providerId="AD" clId="Web-{090F0E68-5F45-C863-B92A-98AC8B9E55DF}" dt="2019-04-09T00:38:34.959" v="704"/>
          <ac:picMkLst>
            <pc:docMk/>
            <pc:sldMk cId="3096579739" sldId="286"/>
            <ac:picMk id="4" creationId="{DC7CCF6C-E262-4BA8-B189-90D85DDB6CDA}"/>
          </ac:picMkLst>
        </pc:picChg>
        <pc:picChg chg="del">
          <ac:chgData name="Lionel Rodin Rajaona" userId="S::lrajaona@uwo.ca::acc11dfe-ade5-4a06-86c4-f121be7a4339" providerId="AD" clId="Web-{090F0E68-5F45-C863-B92A-98AC8B9E55DF}" dt="2019-04-09T00:38:36.818" v="705"/>
          <ac:picMkLst>
            <pc:docMk/>
            <pc:sldMk cId="3096579739" sldId="286"/>
            <ac:picMk id="6" creationId="{8F481B78-3260-4970-B605-AC0D6765DBAA}"/>
          </ac:picMkLst>
        </pc:picChg>
      </pc:sldChg>
      <pc:sldChg chg="modSp add ord replId">
        <pc:chgData name="Lionel Rodin Rajaona" userId="S::lrajaona@uwo.ca::acc11dfe-ade5-4a06-86c4-f121be7a4339" providerId="AD" clId="Web-{090F0E68-5F45-C863-B92A-98AC8B9E55DF}" dt="2019-04-09T00:49:31.963" v="948" actId="14100"/>
        <pc:sldMkLst>
          <pc:docMk/>
          <pc:sldMk cId="971461940" sldId="287"/>
        </pc:sldMkLst>
        <pc:spChg chg="mod">
          <ac:chgData name="Lionel Rodin Rajaona" userId="S::lrajaona@uwo.ca::acc11dfe-ade5-4a06-86c4-f121be7a4339" providerId="AD" clId="Web-{090F0E68-5F45-C863-B92A-98AC8B9E55DF}" dt="2019-04-09T00:49:31.963" v="948" actId="14100"/>
          <ac:spMkLst>
            <pc:docMk/>
            <pc:sldMk cId="971461940" sldId="287"/>
            <ac:spMk id="2" creationId="{234066BA-DCAB-AE48-B100-E685D21A7CF9}"/>
          </ac:spMkLst>
        </pc:spChg>
      </pc:sldChg>
      <pc:sldChg chg="modSp add ord replId">
        <pc:chgData name="Lionel Rodin Rajaona" userId="S::lrajaona@uwo.ca::acc11dfe-ade5-4a06-86c4-f121be7a4339" providerId="AD" clId="Web-{090F0E68-5F45-C863-B92A-98AC8B9E55DF}" dt="2019-04-09T00:49:36.306" v="949" actId="14100"/>
        <pc:sldMkLst>
          <pc:docMk/>
          <pc:sldMk cId="1363746099" sldId="288"/>
        </pc:sldMkLst>
        <pc:spChg chg="mod">
          <ac:chgData name="Lionel Rodin Rajaona" userId="S::lrajaona@uwo.ca::acc11dfe-ade5-4a06-86c4-f121be7a4339" providerId="AD" clId="Web-{090F0E68-5F45-C863-B92A-98AC8B9E55DF}" dt="2019-04-09T00:49:36.306" v="949" actId="14100"/>
          <ac:spMkLst>
            <pc:docMk/>
            <pc:sldMk cId="1363746099" sldId="288"/>
            <ac:spMk id="2" creationId="{234066BA-DCAB-AE48-B100-E685D21A7CF9}"/>
          </ac:spMkLst>
        </pc:spChg>
      </pc:sldChg>
    </pc:docChg>
  </pc:docChgLst>
  <pc:docChgLst>
    <pc:chgData name="Augusto Rodrigues da Costa Bedin" userId="S::arodr3@uwo.ca::797ea7a6-b5f9-4a36-a898-44caf52627f1" providerId="AD" clId="Web-{DA9088FB-E7B6-4921-AB73-2180F9248EB9}"/>
    <pc:docChg chg="modSld">
      <pc:chgData name="Augusto Rodrigues da Costa Bedin" userId="S::arodr3@uwo.ca::797ea7a6-b5f9-4a36-a898-44caf52627f1" providerId="AD" clId="Web-{DA9088FB-E7B6-4921-AB73-2180F9248EB9}" dt="2019-04-08T23:34:03.220" v="27" actId="20577"/>
      <pc:docMkLst>
        <pc:docMk/>
      </pc:docMkLst>
      <pc:sldChg chg="modSp">
        <pc:chgData name="Augusto Rodrigues da Costa Bedin" userId="S::arodr3@uwo.ca::797ea7a6-b5f9-4a36-a898-44caf52627f1" providerId="AD" clId="Web-{DA9088FB-E7B6-4921-AB73-2180F9248EB9}" dt="2019-04-08T23:32:13.236" v="1" actId="14100"/>
        <pc:sldMkLst>
          <pc:docMk/>
          <pc:sldMk cId="2857471187" sldId="256"/>
        </pc:sldMkLst>
        <pc:spChg chg="mod">
          <ac:chgData name="Augusto Rodrigues da Costa Bedin" userId="S::arodr3@uwo.ca::797ea7a6-b5f9-4a36-a898-44caf52627f1" providerId="AD" clId="Web-{DA9088FB-E7B6-4921-AB73-2180F9248EB9}" dt="2019-04-08T23:32:13.236" v="1" actId="14100"/>
          <ac:spMkLst>
            <pc:docMk/>
            <pc:sldMk cId="2857471187" sldId="256"/>
            <ac:spMk id="2" creationId="{234066BA-DCAB-AE48-B100-E685D21A7CF9}"/>
          </ac:spMkLst>
        </pc:spChg>
      </pc:sldChg>
      <pc:sldChg chg="modSp">
        <pc:chgData name="Augusto Rodrigues da Costa Bedin" userId="S::arodr3@uwo.ca::797ea7a6-b5f9-4a36-a898-44caf52627f1" providerId="AD" clId="Web-{DA9088FB-E7B6-4921-AB73-2180F9248EB9}" dt="2019-04-08T23:33:22.455" v="17" actId="20577"/>
        <pc:sldMkLst>
          <pc:docMk/>
          <pc:sldMk cId="1784090036" sldId="277"/>
        </pc:sldMkLst>
        <pc:spChg chg="mod">
          <ac:chgData name="Augusto Rodrigues da Costa Bedin" userId="S::arodr3@uwo.ca::797ea7a6-b5f9-4a36-a898-44caf52627f1" providerId="AD" clId="Web-{DA9088FB-E7B6-4921-AB73-2180F9248EB9}" dt="2019-04-08T23:33:22.455" v="17" actId="20577"/>
          <ac:spMkLst>
            <pc:docMk/>
            <pc:sldMk cId="1784090036" sldId="277"/>
            <ac:spMk id="5" creationId="{C5BB347E-DC46-A44B-8B2F-2D9F63E6F36B}"/>
          </ac:spMkLst>
        </pc:spChg>
      </pc:sldChg>
      <pc:sldChg chg="modSp">
        <pc:chgData name="Augusto Rodrigues da Costa Bedin" userId="S::arodr3@uwo.ca::797ea7a6-b5f9-4a36-a898-44caf52627f1" providerId="AD" clId="Web-{DA9088FB-E7B6-4921-AB73-2180F9248EB9}" dt="2019-04-08T23:33:49.251" v="22" actId="14100"/>
        <pc:sldMkLst>
          <pc:docMk/>
          <pc:sldMk cId="3662174650" sldId="278"/>
        </pc:sldMkLst>
        <pc:spChg chg="mod">
          <ac:chgData name="Augusto Rodrigues da Costa Bedin" userId="S::arodr3@uwo.ca::797ea7a6-b5f9-4a36-a898-44caf52627f1" providerId="AD" clId="Web-{DA9088FB-E7B6-4921-AB73-2180F9248EB9}" dt="2019-04-08T23:33:49.251" v="22" actId="14100"/>
          <ac:spMkLst>
            <pc:docMk/>
            <pc:sldMk cId="3662174650" sldId="278"/>
            <ac:spMk id="5" creationId="{C5BB347E-DC46-A44B-8B2F-2D9F63E6F36B}"/>
          </ac:spMkLst>
        </pc:spChg>
      </pc:sldChg>
      <pc:sldChg chg="modSp">
        <pc:chgData name="Augusto Rodrigues da Costa Bedin" userId="S::arodr3@uwo.ca::797ea7a6-b5f9-4a36-a898-44caf52627f1" providerId="AD" clId="Web-{DA9088FB-E7B6-4921-AB73-2180F9248EB9}" dt="2019-04-08T23:34:01.939" v="26" actId="20577"/>
        <pc:sldMkLst>
          <pc:docMk/>
          <pc:sldMk cId="578522155" sldId="279"/>
        </pc:sldMkLst>
        <pc:spChg chg="mod">
          <ac:chgData name="Augusto Rodrigues da Costa Bedin" userId="S::arodr3@uwo.ca::797ea7a6-b5f9-4a36-a898-44caf52627f1" providerId="AD" clId="Web-{DA9088FB-E7B6-4921-AB73-2180F9248EB9}" dt="2019-04-08T23:34:01.939" v="26" actId="20577"/>
          <ac:spMkLst>
            <pc:docMk/>
            <pc:sldMk cId="578522155" sldId="279"/>
            <ac:spMk id="5" creationId="{C5BB347E-DC46-A44B-8B2F-2D9F63E6F36B}"/>
          </ac:spMkLst>
        </pc:spChg>
      </pc:sldChg>
      <pc:sldChg chg="modSp">
        <pc:chgData name="Augusto Rodrigues da Costa Bedin" userId="S::arodr3@uwo.ca::797ea7a6-b5f9-4a36-a898-44caf52627f1" providerId="AD" clId="Web-{DA9088FB-E7B6-4921-AB73-2180F9248EB9}" dt="2019-04-08T23:32:34.345" v="2" actId="14100"/>
        <pc:sldMkLst>
          <pc:docMk/>
          <pc:sldMk cId="302674084" sldId="281"/>
        </pc:sldMkLst>
        <pc:spChg chg="mod">
          <ac:chgData name="Augusto Rodrigues da Costa Bedin" userId="S::arodr3@uwo.ca::797ea7a6-b5f9-4a36-a898-44caf52627f1" providerId="AD" clId="Web-{DA9088FB-E7B6-4921-AB73-2180F9248EB9}" dt="2019-04-08T23:32:34.345" v="2" actId="14100"/>
          <ac:spMkLst>
            <pc:docMk/>
            <pc:sldMk cId="302674084" sldId="281"/>
            <ac:spMk id="2" creationId="{234066BA-DCAB-AE48-B100-E685D21A7C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D2B2B-8B05-0443-AE86-3DEEEB6D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E36F99-BF5C-E146-B1F1-91103EE8D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695FCE-5A12-C24E-9606-BBABD928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8263-A7EF-B948-85A8-3B043BF96A2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1D2A29-E3B9-0F42-A2ED-0BDD7619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51E998-D974-6041-A248-0AAFB2B9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8FAC-BC62-3D4F-BEF2-BB549AA2C5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96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A8515-454B-8245-95CB-F4C80E3C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3219B0-2028-CA4A-AB41-78C7E7F08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598472-1AC7-3E4C-9D8D-B7A53C36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8263-A7EF-B948-85A8-3B043BF96A2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DF971D-FDE7-0240-B282-315A6FF4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157F29-85C7-DD4A-A4B1-89C66FA4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8FAC-BC62-3D4F-BEF2-BB549AA2C5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28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C15C28-B2CA-2345-AC91-DB6120544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B92757-3651-874E-B1AF-275992642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1F462B-86D7-6243-8435-A7971C6C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8263-A7EF-B948-85A8-3B043BF96A2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E3F859-08C1-264B-AEBA-376712C2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77A5B-2941-0A41-8C2C-3F3163EC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8FAC-BC62-3D4F-BEF2-BB549AA2C5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43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F9546-9C21-964B-B5E9-888C3FFA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A32BB1-3509-834D-985C-237B653B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21AC00-837E-7943-AE49-669E6D70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8263-A7EF-B948-85A8-3B043BF96A2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B53C44-81F1-AA41-87D2-37F9F801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20AF2F-BBEC-C540-8C01-9CA7CD90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8FAC-BC62-3D4F-BEF2-BB549AA2C5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38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9ACD5-1DDD-0D43-A515-42C58B19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8B261-377A-C944-BD93-A81867B32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CE7673-D2A8-9A42-AE74-A70C9B57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8263-A7EF-B948-85A8-3B043BF96A2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7EC47B-3D4A-2C44-95B8-B624E7C0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2B1C0-AD25-E644-BC70-F533CEB9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8FAC-BC62-3D4F-BEF2-BB549AA2C5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5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D9EB-8B7F-F54E-B276-CFB974A3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E0488A-F316-8441-A527-D77D45ABB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BC0270-C229-2C49-95CA-7AD881BC9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E5ABDA-CC85-DD43-8988-6BE08397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8263-A7EF-B948-85A8-3B043BF96A2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826FF4-958D-2045-8408-D03E6F3C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B132C-CE9E-B64B-8794-147C65DA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8FAC-BC62-3D4F-BEF2-BB549AA2C5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45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E18C-A2E0-E845-9620-A0268BC1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C29C7A-9A0A-4640-ABAA-7FC8886D4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E0113C-6FC9-FD4D-937D-6281F7BC9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7CAA99-A75C-524B-BC79-7AB1F8336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97FDB1-C401-3240-9214-48C5E8B03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803E65-97AF-3F4A-9AAA-A22E9181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8263-A7EF-B948-85A8-3B043BF96A2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2BC077-2FA2-4F45-9FDD-7FDEF26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CFB1EE-EC30-0241-8DA7-8687626A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8FAC-BC62-3D4F-BEF2-BB549AA2C5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85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43069-4F84-7348-B9ED-D66B6B62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1D3214-1873-504D-8B1F-CEF10945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8263-A7EF-B948-85A8-3B043BF96A2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55E7EF-4EDD-0546-BB03-CA80C45D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ADB625-8C77-3A4A-A81B-E489B361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8FAC-BC62-3D4F-BEF2-BB549AA2C5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74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C49630-BBEB-CD42-B073-7B9E638B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8263-A7EF-B948-85A8-3B043BF96A2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B7548F-32E8-EF46-82BB-19274D9C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D0F29A-7731-BB4D-B6F5-A90ED2B8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8FAC-BC62-3D4F-BEF2-BB549AA2C5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9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20ED9-AAD8-5E45-870B-EB9DCB27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60764-9FFB-214A-B2AB-91CA9A702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631D7B-4549-A54D-A5AE-BDF5D475F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1FCCE4-6C5D-CE4F-A70B-1E3C4794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8263-A7EF-B948-85A8-3B043BF96A2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3F22BB-10A9-CB4E-81D6-B0CA6D80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286126-796D-6748-9B65-A795DD69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8FAC-BC62-3D4F-BEF2-BB549AA2C5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6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FA0E5-FAC3-E643-A646-52F0D553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3F3A48-CD4C-8541-90DA-C0F801ECD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37E676-197D-8F4B-9D7F-F6F4A21ED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5B67E2-4ABA-CD4B-A0F8-D6ED1B1F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8263-A7EF-B948-85A8-3B043BF96A2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B76BB2-BD37-9541-8C1D-4FA9DDD4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E7BE99-A4CE-D64D-916F-EB30DCD4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8FAC-BC62-3D4F-BEF2-BB549AA2C5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17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0F2C18-987B-3D41-AD70-6525CE9A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7D76AD-CBCE-D449-8AEE-19E11CACD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D8047F-C2AF-5A43-A568-C04B316E1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8263-A7EF-B948-85A8-3B043BF96A2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9DDB25-62C8-1D4F-B0CD-67573093D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C2287E-B09C-6443-9C03-C9CEFFAEF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8FAC-BC62-3D4F-BEF2-BB549AA2C5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6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66BA-DCAB-AE48-B100-E685D21A7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1007"/>
            <a:ext cx="4400723" cy="778119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pt-BR" sz="3400" b="1" spc="60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</a:rPr>
              <a:t>ENERGY CONSUMPTION PREDICTION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68E97-2B8F-9644-AEBB-FB1DB9C0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99737"/>
            <a:ext cx="2838139" cy="48168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pt-BR" b="1" spc="300">
                <a:solidFill>
                  <a:schemeClr val="bg1"/>
                </a:solidFill>
                <a:latin typeface="PT Sans" panose="020B0503020203020204" pitchFamily="34" charset="77"/>
              </a:rPr>
              <a:t>ECE9039</a:t>
            </a:r>
            <a:endParaRPr lang="pt-BR" sz="3600" b="1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A9C3696-8FBC-4F40-ACEB-57EF58FCC015}"/>
              </a:ext>
            </a:extLst>
          </p:cNvPr>
          <p:cNvSpPr txBox="1">
            <a:spLocks/>
          </p:cNvSpPr>
          <p:nvPr/>
        </p:nvSpPr>
        <p:spPr>
          <a:xfrm>
            <a:off x="1523999" y="5071872"/>
            <a:ext cx="2623931" cy="12539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1" spc="300">
                <a:solidFill>
                  <a:schemeClr val="bg1"/>
                </a:solidFill>
                <a:latin typeface="PT Sans" panose="020B0503020203020204" pitchFamily="34" charset="77"/>
              </a:rPr>
              <a:t>GROUP 20</a:t>
            </a:r>
          </a:p>
          <a:p>
            <a:pPr algn="l"/>
            <a:endParaRPr lang="pt-BR" sz="3200" spc="300">
              <a:solidFill>
                <a:schemeClr val="bg1"/>
              </a:solidFill>
              <a:latin typeface="PT Sans" panose="020B0503020203020204" pitchFamily="34" charset="77"/>
            </a:endParaRPr>
          </a:p>
          <a:p>
            <a:pPr algn="l"/>
            <a:r>
              <a:rPr lang="pt-BR" sz="3200" spc="300">
                <a:solidFill>
                  <a:schemeClr val="bg1"/>
                </a:solidFill>
                <a:latin typeface="PT Sans"/>
              </a:rPr>
              <a:t>Lionel </a:t>
            </a:r>
            <a:r>
              <a:rPr lang="pt-BR" sz="3200" spc="300" err="1">
                <a:solidFill>
                  <a:schemeClr val="bg1"/>
                </a:solidFill>
                <a:latin typeface="PT Sans"/>
              </a:rPr>
              <a:t>Rajaona</a:t>
            </a:r>
            <a:endParaRPr lang="pt-BR" sz="3200" spc="300" err="1">
              <a:solidFill>
                <a:schemeClr val="bg1"/>
              </a:solidFill>
              <a:latin typeface="PT Sans" panose="020B0503020203020204" pitchFamily="34" charset="77"/>
            </a:endParaRPr>
          </a:p>
          <a:p>
            <a:pPr algn="l"/>
            <a:r>
              <a:rPr lang="pt-BR" sz="3200" spc="300">
                <a:solidFill>
                  <a:schemeClr val="bg1"/>
                </a:solidFill>
                <a:latin typeface="PT Sans" panose="020B0503020203020204" pitchFamily="34" charset="77"/>
              </a:rPr>
              <a:t>Augusto </a:t>
            </a:r>
            <a:r>
              <a:rPr lang="pt-BR" sz="3200" spc="300" err="1">
                <a:solidFill>
                  <a:schemeClr val="bg1"/>
                </a:solidFill>
                <a:latin typeface="PT Sans" panose="020B0503020203020204" pitchFamily="34" charset="77"/>
              </a:rPr>
              <a:t>Bedin</a:t>
            </a:r>
            <a:endParaRPr lang="pt-BR" sz="3200" spc="300">
              <a:solidFill>
                <a:schemeClr val="bg1"/>
              </a:solidFill>
              <a:latin typeface="PT Sans" panose="020B0503020203020204" pitchFamily="34" charset="77"/>
            </a:endParaRPr>
          </a:p>
          <a:p>
            <a:pPr algn="l"/>
            <a:r>
              <a:rPr lang="pt-BR" sz="3200" spc="300" err="1">
                <a:solidFill>
                  <a:schemeClr val="bg1"/>
                </a:solidFill>
                <a:latin typeface="PT Sans" panose="020B0503020203020204" pitchFamily="34" charset="77"/>
              </a:rPr>
              <a:t>Madhavee</a:t>
            </a:r>
            <a:r>
              <a:rPr lang="pt-BR" sz="3200" spc="300">
                <a:solidFill>
                  <a:schemeClr val="bg1"/>
                </a:solidFill>
                <a:latin typeface="PT Sans" panose="020B0503020203020204" pitchFamily="34" charset="77"/>
              </a:rPr>
              <a:t> </a:t>
            </a:r>
            <a:r>
              <a:rPr lang="pt-BR" sz="3200" spc="300" err="1">
                <a:solidFill>
                  <a:schemeClr val="bg1"/>
                </a:solidFill>
                <a:latin typeface="PT Sans" panose="020B0503020203020204" pitchFamily="34" charset="77"/>
              </a:rPr>
              <a:t>Kaushik</a:t>
            </a:r>
            <a:endParaRPr lang="pt-BR" sz="3200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5747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5A06CC6-5354-344C-A6EA-32545C46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548" y="2348484"/>
            <a:ext cx="6980834" cy="9433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E4A6F3DD-1488-DA42-BDA1-2ED9C200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727" y="4321529"/>
            <a:ext cx="2889505" cy="42115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non-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periodic</a:t>
            </a: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changes</a:t>
            </a:r>
            <a:endParaRPr lang="pt-BR" sz="1600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DB88E84-9622-6C4F-9321-E19D22C52358}"/>
              </a:ext>
            </a:extLst>
          </p:cNvPr>
          <p:cNvCxnSpPr/>
          <p:nvPr/>
        </p:nvCxnSpPr>
        <p:spPr>
          <a:xfrm flipV="1">
            <a:off x="3316224" y="3206496"/>
            <a:ext cx="999744" cy="963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ubtítulo 2">
            <a:extLst>
              <a:ext uri="{FF2B5EF4-FFF2-40B4-BE49-F238E27FC236}">
                <a16:creationId xmlns:a16="http://schemas.microsoft.com/office/drawing/2014/main" id="{C5BB347E-DC46-A44B-8B2F-2D9F63E6F36B}"/>
              </a:ext>
            </a:extLst>
          </p:cNvPr>
          <p:cNvSpPr txBox="1">
            <a:spLocks/>
          </p:cNvSpPr>
          <p:nvPr/>
        </p:nvSpPr>
        <p:spPr>
          <a:xfrm>
            <a:off x="4785359" y="4321529"/>
            <a:ext cx="2382859" cy="4211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periodic</a:t>
            </a: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changes</a:t>
            </a:r>
            <a:endParaRPr lang="pt-BR" sz="1600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0B5244D-F156-0344-8302-FEF73DE53CFE}"/>
              </a:ext>
            </a:extLst>
          </p:cNvPr>
          <p:cNvCxnSpPr>
            <a:cxnSpLocks/>
          </p:cNvCxnSpPr>
          <p:nvPr/>
        </p:nvCxnSpPr>
        <p:spPr>
          <a:xfrm flipV="1">
            <a:off x="5882640" y="3206496"/>
            <a:ext cx="0" cy="962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Subtítulo 2">
            <a:extLst>
              <a:ext uri="{FF2B5EF4-FFF2-40B4-BE49-F238E27FC236}">
                <a16:creationId xmlns:a16="http://schemas.microsoft.com/office/drawing/2014/main" id="{07230527-96F3-E843-A3A0-A34306F0456B}"/>
              </a:ext>
            </a:extLst>
          </p:cNvPr>
          <p:cNvSpPr txBox="1">
            <a:spLocks/>
          </p:cNvSpPr>
          <p:nvPr/>
        </p:nvSpPr>
        <p:spPr>
          <a:xfrm>
            <a:off x="7510271" y="4321528"/>
            <a:ext cx="1243585" cy="4211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holidays</a:t>
            </a:r>
            <a:endParaRPr lang="pt-BR" sz="1600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A3576B4-89E2-4346-BB56-49DD9EDDD280}"/>
              </a:ext>
            </a:extLst>
          </p:cNvPr>
          <p:cNvCxnSpPr>
            <a:cxnSpLocks/>
          </p:cNvCxnSpPr>
          <p:nvPr/>
        </p:nvCxnSpPr>
        <p:spPr>
          <a:xfrm flipH="1" flipV="1">
            <a:off x="7510271" y="3206497"/>
            <a:ext cx="633985" cy="962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17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5A06CC6-5354-344C-A6EA-32545C46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548" y="2348484"/>
            <a:ext cx="6980834" cy="9433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E4A6F3DD-1488-DA42-BDA1-2ED9C200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727" y="4321529"/>
            <a:ext cx="2889505" cy="42115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non-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periodic</a:t>
            </a: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changes</a:t>
            </a:r>
            <a:endParaRPr lang="pt-BR" sz="1600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DB88E84-9622-6C4F-9321-E19D22C52358}"/>
              </a:ext>
            </a:extLst>
          </p:cNvPr>
          <p:cNvCxnSpPr>
            <a:cxnSpLocks/>
          </p:cNvCxnSpPr>
          <p:nvPr/>
        </p:nvCxnSpPr>
        <p:spPr>
          <a:xfrm flipV="1">
            <a:off x="3316224" y="3206496"/>
            <a:ext cx="999744" cy="963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ubtítulo 2">
            <a:extLst>
              <a:ext uri="{FF2B5EF4-FFF2-40B4-BE49-F238E27FC236}">
                <a16:creationId xmlns:a16="http://schemas.microsoft.com/office/drawing/2014/main" id="{C5BB347E-DC46-A44B-8B2F-2D9F63E6F36B}"/>
              </a:ext>
            </a:extLst>
          </p:cNvPr>
          <p:cNvSpPr txBox="1">
            <a:spLocks/>
          </p:cNvSpPr>
          <p:nvPr/>
        </p:nvSpPr>
        <p:spPr>
          <a:xfrm>
            <a:off x="4785359" y="4321529"/>
            <a:ext cx="2298193" cy="4211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600" spc="300" err="1">
                <a:solidFill>
                  <a:schemeClr val="bg1"/>
                </a:solidFill>
                <a:latin typeface="PT Sans"/>
              </a:rPr>
              <a:t>periodic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/>
              </a:rPr>
              <a:t>changes</a:t>
            </a:r>
            <a:endParaRPr lang="pt-BR" sz="1600" spc="300" err="1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0B5244D-F156-0344-8302-FEF73DE53CFE}"/>
              </a:ext>
            </a:extLst>
          </p:cNvPr>
          <p:cNvCxnSpPr>
            <a:cxnSpLocks/>
          </p:cNvCxnSpPr>
          <p:nvPr/>
        </p:nvCxnSpPr>
        <p:spPr>
          <a:xfrm flipV="1">
            <a:off x="5882640" y="3206496"/>
            <a:ext cx="0" cy="962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Subtítulo 2">
            <a:extLst>
              <a:ext uri="{FF2B5EF4-FFF2-40B4-BE49-F238E27FC236}">
                <a16:creationId xmlns:a16="http://schemas.microsoft.com/office/drawing/2014/main" id="{07230527-96F3-E843-A3A0-A34306F0456B}"/>
              </a:ext>
            </a:extLst>
          </p:cNvPr>
          <p:cNvSpPr txBox="1">
            <a:spLocks/>
          </p:cNvSpPr>
          <p:nvPr/>
        </p:nvSpPr>
        <p:spPr>
          <a:xfrm>
            <a:off x="7510271" y="4321528"/>
            <a:ext cx="1243585" cy="4211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holidays</a:t>
            </a:r>
            <a:endParaRPr lang="pt-BR" sz="1600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A3576B4-89E2-4346-BB56-49DD9EDDD280}"/>
              </a:ext>
            </a:extLst>
          </p:cNvPr>
          <p:cNvCxnSpPr>
            <a:cxnSpLocks/>
          </p:cNvCxnSpPr>
          <p:nvPr/>
        </p:nvCxnSpPr>
        <p:spPr>
          <a:xfrm flipH="1" flipV="1">
            <a:off x="7510271" y="3206497"/>
            <a:ext cx="633985" cy="962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Subtítulo 2">
            <a:extLst>
              <a:ext uri="{FF2B5EF4-FFF2-40B4-BE49-F238E27FC236}">
                <a16:creationId xmlns:a16="http://schemas.microsoft.com/office/drawing/2014/main" id="{6BA98861-7A9A-C14A-B7A2-6CAC38D6218A}"/>
              </a:ext>
            </a:extLst>
          </p:cNvPr>
          <p:cNvSpPr txBox="1">
            <a:spLocks/>
          </p:cNvSpPr>
          <p:nvPr/>
        </p:nvSpPr>
        <p:spPr>
          <a:xfrm>
            <a:off x="9180576" y="4321528"/>
            <a:ext cx="890016" cy="4211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error</a:t>
            </a:r>
            <a:endParaRPr lang="pt-BR" sz="1600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E338728-C2F6-234D-84EB-81889C3CA866}"/>
              </a:ext>
            </a:extLst>
          </p:cNvPr>
          <p:cNvCxnSpPr>
            <a:cxnSpLocks/>
          </p:cNvCxnSpPr>
          <p:nvPr/>
        </p:nvCxnSpPr>
        <p:spPr>
          <a:xfrm flipH="1" flipV="1">
            <a:off x="8753857" y="3206496"/>
            <a:ext cx="706525" cy="962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52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66BA-DCAB-AE48-B100-E685D21A7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7439"/>
            <a:ext cx="3977390" cy="778119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pt-BR" sz="3400" b="1" spc="60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</a:rPr>
              <a:t>MODEL:</a:t>
            </a:r>
            <a:br>
              <a:rPr lang="pt-BR" sz="3400" b="1" spc="60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</a:rPr>
            </a:br>
            <a:r>
              <a:rPr lang="pt-BR" sz="3400" b="1" spc="60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</a:rPr>
              <a:t>FACEBOOK PROPHET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68E97-2B8F-9644-AEBB-FB1DB9C0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46169"/>
            <a:ext cx="3608833" cy="123802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GAM (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Generalized</a:t>
            </a: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Additive</a:t>
            </a: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Model</a:t>
            </a: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accomodates</a:t>
            </a: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 new 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components</a:t>
            </a: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 as 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necessary</a:t>
            </a:r>
            <a:endParaRPr lang="pt-BR" sz="1600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067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66BA-DCAB-AE48-B100-E685D21A7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7439"/>
            <a:ext cx="5232270" cy="778119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pt-BR" sz="3400" b="1" spc="600">
                <a:solidFill>
                  <a:schemeClr val="bg1"/>
                </a:solidFill>
                <a:latin typeface="PT Sans"/>
                <a:ea typeface="Roboto" panose="02000000000000000000" pitchFamily="2" charset="0"/>
              </a:rPr>
              <a:t>IMPLEMENTATION</a:t>
            </a:r>
            <a:endParaRPr lang="pt-BR" sz="3400" b="1" spc="600">
              <a:solidFill>
                <a:schemeClr val="bg1"/>
              </a:solidFill>
              <a:latin typeface="PT Sans" panose="020B0503020203020204" pitchFamily="34" charset="77"/>
              <a:ea typeface="Roboto" panose="020000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68E97-2B8F-9644-AEBB-FB1DB9C0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46169"/>
            <a:ext cx="3608833" cy="1492024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lnSpc>
                <a:spcPct val="100000"/>
              </a:lnSpc>
              <a:buChar char="•"/>
            </a:pPr>
            <a:r>
              <a:rPr lang="pt-BR" sz="1600" spc="300">
                <a:solidFill>
                  <a:schemeClr val="bg1"/>
                </a:solidFill>
                <a:latin typeface="PT Sans"/>
              </a:rPr>
              <a:t>Data </a:t>
            </a:r>
            <a:r>
              <a:rPr lang="en-CA" sz="1600" spc="300">
                <a:solidFill>
                  <a:schemeClr val="bg1"/>
                </a:solidFill>
                <a:latin typeface="PT Sans"/>
              </a:rPr>
              <a:t>visualization</a:t>
            </a:r>
          </a:p>
          <a:p>
            <a:pPr marL="285750" indent="-285750" algn="l">
              <a:lnSpc>
                <a:spcPct val="100000"/>
              </a:lnSpc>
              <a:buChar char="•"/>
            </a:pPr>
            <a:r>
              <a:rPr lang="en-CA" sz="1600" spc="300">
                <a:solidFill>
                  <a:schemeClr val="bg1"/>
                </a:solidFill>
                <a:latin typeface="PT Sans"/>
              </a:rPr>
              <a:t>Training model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 (80:20)</a:t>
            </a:r>
          </a:p>
          <a:p>
            <a:pPr marL="285750" indent="-285750" algn="l">
              <a:lnSpc>
                <a:spcPct val="100000"/>
              </a:lnSpc>
              <a:buChar char="•"/>
            </a:pPr>
            <a:r>
              <a:rPr lang="pt-BR" sz="1600" spc="300" err="1">
                <a:solidFill>
                  <a:schemeClr val="bg1"/>
                </a:solidFill>
                <a:latin typeface="PT Sans"/>
              </a:rPr>
              <a:t>Forecasting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/>
              </a:rPr>
              <a:t>from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 2018 </a:t>
            </a:r>
            <a:r>
              <a:rPr lang="pt-BR" sz="1600" spc="300" err="1">
                <a:solidFill>
                  <a:schemeClr val="bg1"/>
                </a:solidFill>
                <a:latin typeface="PT Sans"/>
              </a:rPr>
              <a:t>to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/>
              </a:rPr>
              <a:t>current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/>
              </a:rPr>
              <a:t>values</a:t>
            </a:r>
            <a:endParaRPr lang="pt-BR" sz="1600" spc="300" err="1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67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66BA-DCAB-AE48-B100-E685D21A7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7439"/>
            <a:ext cx="3977390" cy="778119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pt-BR" sz="3400" b="1" spc="600">
                <a:solidFill>
                  <a:schemeClr val="bg1"/>
                </a:solidFill>
                <a:latin typeface="PT Sans"/>
                <a:ea typeface="Roboto" panose="02000000000000000000" pitchFamily="2" charset="0"/>
              </a:rPr>
              <a:t>RESULTS FOR VALIDATION</a:t>
            </a:r>
            <a:endParaRPr lang="pt-BR" sz="3400" b="1" spc="600">
              <a:solidFill>
                <a:schemeClr val="bg1"/>
              </a:solidFill>
              <a:latin typeface="PT Sans" panose="020B0503020203020204" pitchFamily="34" charset="77"/>
              <a:ea typeface="Roboto" panose="020000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68E97-2B8F-9644-AEBB-FB1DB9C0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46169"/>
            <a:ext cx="3608833" cy="1238024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lnSpc>
                <a:spcPct val="100000"/>
              </a:lnSpc>
              <a:buChar char="•"/>
            </a:pPr>
            <a:r>
              <a:rPr lang="pt-BR" sz="1600" spc="300">
                <a:solidFill>
                  <a:schemeClr val="bg1"/>
                </a:solidFill>
                <a:latin typeface="PT Sans"/>
              </a:rPr>
              <a:t>Recognize patterns</a:t>
            </a:r>
            <a:endParaRPr lang="en-US">
              <a:solidFill>
                <a:schemeClr val="bg1"/>
              </a:solidFill>
            </a:endParaRPr>
          </a:p>
          <a:p>
            <a:pPr marL="285750" indent="-285750" algn="l">
              <a:lnSpc>
                <a:spcPct val="100000"/>
              </a:lnSpc>
              <a:buChar char="•"/>
            </a:pPr>
            <a:endParaRPr lang="pt-BR" sz="1600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7CCF6C-E262-4BA8-B189-90D85DDB6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0" y="366586"/>
            <a:ext cx="6070600" cy="303872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F481B78-3260-4970-B605-AC0D6765D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3617786"/>
            <a:ext cx="6197600" cy="307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66BA-DCAB-AE48-B100-E685D21A7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7439"/>
            <a:ext cx="3977390" cy="778119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pt-BR" sz="3400" b="1" spc="600">
                <a:solidFill>
                  <a:schemeClr val="bg1"/>
                </a:solidFill>
                <a:latin typeface="PT Sans"/>
                <a:ea typeface="Roboto" panose="02000000000000000000" pitchFamily="2" charset="0"/>
              </a:rPr>
              <a:t>VALIDATION</a:t>
            </a:r>
            <a:endParaRPr lang="pt-BR" sz="3400" b="1" spc="600">
              <a:solidFill>
                <a:schemeClr val="bg1"/>
              </a:solidFill>
              <a:latin typeface="PT Sans" panose="020B0503020203020204" pitchFamily="34" charset="77"/>
              <a:ea typeface="Roboto" panose="02000000000000000000" pitchFamily="2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964452C-6FCC-420B-9C37-DC769E9B0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36252"/>
              </p:ext>
            </p:extLst>
          </p:nvPr>
        </p:nvGraphicFramePr>
        <p:xfrm>
          <a:off x="2672080" y="3910076"/>
          <a:ext cx="677163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213">
                  <a:extLst>
                    <a:ext uri="{9D8B030D-6E8A-4147-A177-3AD203B41FA5}">
                      <a16:colId xmlns:a16="http://schemas.microsoft.com/office/drawing/2014/main" val="2403711786"/>
                    </a:ext>
                  </a:extLst>
                </a:gridCol>
                <a:gridCol w="2257213">
                  <a:extLst>
                    <a:ext uri="{9D8B030D-6E8A-4147-A177-3AD203B41FA5}">
                      <a16:colId xmlns:a16="http://schemas.microsoft.com/office/drawing/2014/main" val="533813511"/>
                    </a:ext>
                  </a:extLst>
                </a:gridCol>
                <a:gridCol w="2257213">
                  <a:extLst>
                    <a:ext uri="{9D8B030D-6E8A-4147-A177-3AD203B41FA5}">
                      <a16:colId xmlns:a16="http://schemas.microsoft.com/office/drawing/2014/main" val="21277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Root Mean Squared Error (MW)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Absolute Error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393.172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311.564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7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57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66BA-DCAB-AE48-B100-E685D21A7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2377439"/>
            <a:ext cx="4180590" cy="778119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pt-BR" sz="3400" b="1" spc="600">
                <a:solidFill>
                  <a:schemeClr val="bg1"/>
                </a:solidFill>
                <a:latin typeface="PT Sans"/>
              </a:rPr>
              <a:t>FORECASTING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68E97-2B8F-9644-AEBB-FB1DB9C0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46169"/>
            <a:ext cx="3608833" cy="1238024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lnSpc>
                <a:spcPct val="100000"/>
              </a:lnSpc>
              <a:buChar char="•"/>
            </a:pPr>
            <a:r>
              <a:rPr lang="pt-BR" sz="1600" spc="300">
                <a:solidFill>
                  <a:schemeClr val="bg1"/>
                </a:solidFill>
                <a:latin typeface="PT Sans"/>
              </a:rPr>
              <a:t>Recognize patterns</a:t>
            </a:r>
            <a:endParaRPr lang="en-US">
              <a:solidFill>
                <a:schemeClr val="bg1"/>
              </a:solidFill>
            </a:endParaRPr>
          </a:p>
          <a:p>
            <a:pPr marL="285750" indent="-285750" algn="l">
              <a:lnSpc>
                <a:spcPct val="100000"/>
              </a:lnSpc>
              <a:buChar char="•"/>
            </a:pPr>
            <a:endParaRPr lang="pt-BR" sz="1600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7CCF6C-E262-4BA8-B189-90D85DDB6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0" y="366586"/>
            <a:ext cx="6070600" cy="303872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F481B78-3260-4970-B605-AC0D6765D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3617786"/>
            <a:ext cx="6197600" cy="307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6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66BA-DCAB-AE48-B100-E685D21A7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2377439"/>
            <a:ext cx="4078990" cy="778119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pt-BR" sz="3400" b="1" spc="600">
                <a:solidFill>
                  <a:schemeClr val="bg1"/>
                </a:solidFill>
                <a:latin typeface="PT Sans"/>
                <a:ea typeface="Roboto" panose="02000000000000000000" pitchFamily="2" charset="0"/>
              </a:rPr>
              <a:t>FORECASTING</a:t>
            </a:r>
            <a:endParaRPr lang="pt-BR" sz="3400" b="1" spc="600">
              <a:solidFill>
                <a:schemeClr val="bg1"/>
              </a:solidFill>
              <a:latin typeface="PT Sans" panose="020B0503020203020204" pitchFamily="34" charset="77"/>
              <a:ea typeface="Roboto" panose="02000000000000000000" pitchFamily="2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964452C-6FCC-420B-9C37-DC769E9B0451}"/>
              </a:ext>
            </a:extLst>
          </p:cNvPr>
          <p:cNvGraphicFramePr>
            <a:graphicFrameLocks noGrp="1"/>
          </p:cNvGraphicFramePr>
          <p:nvPr/>
        </p:nvGraphicFramePr>
        <p:xfrm>
          <a:off x="2672080" y="3910076"/>
          <a:ext cx="677163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213">
                  <a:extLst>
                    <a:ext uri="{9D8B030D-6E8A-4147-A177-3AD203B41FA5}">
                      <a16:colId xmlns:a16="http://schemas.microsoft.com/office/drawing/2014/main" val="2403711786"/>
                    </a:ext>
                  </a:extLst>
                </a:gridCol>
                <a:gridCol w="2257213">
                  <a:extLst>
                    <a:ext uri="{9D8B030D-6E8A-4147-A177-3AD203B41FA5}">
                      <a16:colId xmlns:a16="http://schemas.microsoft.com/office/drawing/2014/main" val="533813511"/>
                    </a:ext>
                  </a:extLst>
                </a:gridCol>
                <a:gridCol w="2257213">
                  <a:extLst>
                    <a:ext uri="{9D8B030D-6E8A-4147-A177-3AD203B41FA5}">
                      <a16:colId xmlns:a16="http://schemas.microsoft.com/office/drawing/2014/main" val="21277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Root Mean Squared Error (MW)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Absolute Error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393.172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311.564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7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74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66BA-DCAB-AE48-B100-E685D21A7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7439"/>
            <a:ext cx="3977390" cy="778119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pt-BR" sz="3400" b="1" spc="600">
                <a:solidFill>
                  <a:schemeClr val="bg1"/>
                </a:solidFill>
                <a:latin typeface="PT Sans"/>
                <a:ea typeface="Roboto" panose="02000000000000000000" pitchFamily="2" charset="0"/>
              </a:rPr>
              <a:t>CHALLENGES</a:t>
            </a:r>
            <a:endParaRPr lang="pt-BR" sz="3400" b="1" spc="600">
              <a:solidFill>
                <a:schemeClr val="bg1"/>
              </a:solidFill>
              <a:latin typeface="PT Sans" panose="020B0503020203020204" pitchFamily="34" charset="77"/>
              <a:ea typeface="Roboto" panose="020000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68E97-2B8F-9644-AEBB-FB1DB9C0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46169"/>
            <a:ext cx="3608833" cy="1238024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lnSpc>
                <a:spcPct val="100000"/>
              </a:lnSpc>
              <a:buChar char="•"/>
            </a:pPr>
            <a:r>
              <a:rPr lang="pt-BR" sz="1600" spc="300">
                <a:solidFill>
                  <a:schemeClr val="bg1"/>
                </a:solidFill>
                <a:latin typeface="PT Sans"/>
              </a:rPr>
              <a:t>Heavy </a:t>
            </a:r>
            <a:r>
              <a:rPr lang="pt-BR" sz="1600" spc="300" err="1">
                <a:solidFill>
                  <a:schemeClr val="bg1"/>
                </a:solidFill>
                <a:latin typeface="PT Sans"/>
              </a:rPr>
              <a:t>dependencies</a:t>
            </a:r>
          </a:p>
          <a:p>
            <a:pPr marL="285750" indent="-285750" algn="l">
              <a:lnSpc>
                <a:spcPct val="100000"/>
              </a:lnSpc>
              <a:buChar char="•"/>
            </a:pPr>
            <a:r>
              <a:rPr lang="pt-BR" sz="1600" spc="300" err="1">
                <a:solidFill>
                  <a:schemeClr val="bg1"/>
                </a:solidFill>
                <a:latin typeface="PT Sans"/>
              </a:rPr>
              <a:t>Processing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-time</a:t>
            </a:r>
          </a:p>
          <a:p>
            <a:pPr marL="285750" indent="-285750" algn="l">
              <a:lnSpc>
                <a:spcPct val="100000"/>
              </a:lnSpc>
              <a:buChar char="•"/>
            </a:pPr>
            <a:endParaRPr lang="pt-BR" sz="1600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2329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66BA-DCAB-AE48-B100-E685D21A7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7439"/>
            <a:ext cx="5031490" cy="778119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pt-BR" sz="3400" b="1" spc="600">
                <a:solidFill>
                  <a:schemeClr val="bg1"/>
                </a:solidFill>
                <a:latin typeface="PT Sans"/>
              </a:rPr>
              <a:t>FURTHER STEPS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68E97-2B8F-9644-AEBB-FB1DB9C0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46169"/>
            <a:ext cx="3926333" cy="1733324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 algn="l">
              <a:lnSpc>
                <a:spcPct val="100000"/>
              </a:lnSpc>
              <a:buChar char="•"/>
            </a:pPr>
            <a:r>
              <a:rPr lang="pt-BR" sz="1600" spc="300">
                <a:solidFill>
                  <a:schemeClr val="bg1"/>
                </a:solidFill>
                <a:latin typeface="PT Sans"/>
              </a:rPr>
              <a:t>Design </a:t>
            </a:r>
            <a:r>
              <a:rPr lang="pt-BR" sz="1600" spc="300" err="1">
                <a:solidFill>
                  <a:schemeClr val="bg1"/>
                </a:solidFill>
                <a:latin typeface="PT Sans"/>
              </a:rPr>
              <a:t>another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/>
              </a:rPr>
              <a:t>model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/>
              </a:rPr>
              <a:t>to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 compare</a:t>
            </a:r>
            <a:endParaRPr lang="en-US">
              <a:solidFill>
                <a:schemeClr val="bg1"/>
              </a:solidFill>
            </a:endParaRPr>
          </a:p>
          <a:p>
            <a:pPr marL="285750" indent="-285750" algn="l">
              <a:lnSpc>
                <a:spcPct val="100000"/>
              </a:lnSpc>
              <a:buChar char="•"/>
            </a:pPr>
            <a:r>
              <a:rPr lang="pt-BR" sz="1600" spc="300" err="1">
                <a:solidFill>
                  <a:schemeClr val="bg1"/>
                </a:solidFill>
                <a:latin typeface="PT Sans"/>
              </a:rPr>
              <a:t>Add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/>
              </a:rPr>
              <a:t>holidays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 as a </a:t>
            </a:r>
            <a:r>
              <a:rPr lang="pt-BR" sz="1600" spc="300" err="1">
                <a:solidFill>
                  <a:schemeClr val="bg1"/>
                </a:solidFill>
                <a:latin typeface="PT Sans"/>
              </a:rPr>
              <a:t>feature</a:t>
            </a:r>
          </a:p>
          <a:p>
            <a:pPr marL="285750" indent="-285750" algn="l">
              <a:lnSpc>
                <a:spcPct val="100000"/>
              </a:lnSpc>
              <a:buChar char="•"/>
            </a:pPr>
            <a:r>
              <a:rPr lang="pt-BR" sz="1600" spc="300">
                <a:solidFill>
                  <a:schemeClr val="bg1"/>
                </a:solidFill>
                <a:latin typeface="PT Sans"/>
              </a:rPr>
              <a:t>Compare our forecasting with PJM's one</a:t>
            </a:r>
          </a:p>
          <a:p>
            <a:pPr marL="285750" indent="-285750" algn="l">
              <a:lnSpc>
                <a:spcPct val="100000"/>
              </a:lnSpc>
              <a:buChar char="•"/>
            </a:pPr>
            <a:r>
              <a:rPr lang="pt-BR" sz="1600" spc="300">
                <a:solidFill>
                  <a:schemeClr val="bg1"/>
                </a:solidFill>
                <a:latin typeface="PT Sans"/>
              </a:rPr>
              <a:t>Bigger geographical scale</a:t>
            </a:r>
            <a:endParaRPr lang="pt-BR" sz="1600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6005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66BA-DCAB-AE48-B100-E685D21A7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8399"/>
            <a:ext cx="3977390" cy="778119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pt-BR" sz="3400" b="1" spc="600">
                <a:solidFill>
                  <a:schemeClr val="bg1"/>
                </a:solidFill>
                <a:latin typeface="PT Sans"/>
                <a:ea typeface="Roboto" panose="02000000000000000000" pitchFamily="2" charset="0"/>
              </a:rPr>
              <a:t>TODAY</a:t>
            </a:r>
            <a:br>
              <a:rPr lang="pt-BR" sz="3400" b="1" spc="600">
                <a:latin typeface="PT Sans" panose="020B0503020203020204" pitchFamily="34" charset="77"/>
                <a:ea typeface="Roboto" panose="02000000000000000000" pitchFamily="2" charset="0"/>
              </a:rPr>
            </a:br>
            <a:r>
              <a:rPr lang="pt-BR" sz="3400" b="1" spc="600">
                <a:solidFill>
                  <a:schemeClr val="bg1"/>
                </a:solidFill>
                <a:latin typeface="PT Sans"/>
                <a:ea typeface="Roboto" panose="02000000000000000000" pitchFamily="2" charset="0"/>
              </a:rPr>
              <a:t>WE ARE TALKING ABOUT: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68E97-2B8F-9644-AEBB-FB1DB9C0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07129"/>
            <a:ext cx="2718817" cy="1676936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200" spc="300">
              <a:solidFill>
                <a:schemeClr val="bg1"/>
              </a:solidFill>
              <a:latin typeface="PT Sans" panose="020B0503020203020204" pitchFamily="34" charset="77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200" spc="300">
                <a:solidFill>
                  <a:schemeClr val="bg1"/>
                </a:solidFill>
                <a:latin typeface="PT Sans" panose="020B0503020203020204" pitchFamily="34" charset="77"/>
              </a:rPr>
              <a:t>DATASET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200" spc="300">
                <a:solidFill>
                  <a:schemeClr val="bg1"/>
                </a:solidFill>
                <a:latin typeface="PT Sans" panose="020B0503020203020204" pitchFamily="34" charset="77"/>
              </a:rPr>
              <a:t>MODEL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200" spc="300">
                <a:solidFill>
                  <a:schemeClr val="bg1"/>
                </a:solidFill>
                <a:latin typeface="PT Sans"/>
              </a:rPr>
              <a:t>IMPLEMENTATION</a:t>
            </a:r>
            <a:endParaRPr lang="pt-BR" sz="1200" spc="300">
              <a:solidFill>
                <a:schemeClr val="bg1"/>
              </a:solidFill>
              <a:latin typeface="PT Sans" panose="020B0503020203020204" pitchFamily="34" charset="77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200" spc="300">
                <a:solidFill>
                  <a:schemeClr val="bg1"/>
                </a:solidFill>
                <a:latin typeface="PT Sans" panose="020B0503020203020204" pitchFamily="34" charset="77"/>
              </a:rPr>
              <a:t>RESULTS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200" spc="300">
                <a:solidFill>
                  <a:schemeClr val="bg1"/>
                </a:solidFill>
                <a:latin typeface="PT Sans" panose="020B0503020203020204" pitchFamily="34" charset="77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0492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66BA-DCAB-AE48-B100-E685D21A7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7439"/>
            <a:ext cx="3977390" cy="778119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pt-BR" sz="3400" b="1" spc="600">
                <a:solidFill>
                  <a:schemeClr val="bg1"/>
                </a:solidFill>
                <a:latin typeface="PT Sans"/>
                <a:ea typeface="Roboto" panose="02000000000000000000" pitchFamily="2" charset="0"/>
              </a:rPr>
              <a:t>DATASET</a:t>
            </a:r>
            <a:endParaRPr lang="pt-BR" sz="3400" b="1" spc="600">
              <a:solidFill>
                <a:schemeClr val="bg1"/>
              </a:solidFill>
              <a:latin typeface="PT Sans" panose="020B0503020203020204" pitchFamily="34" charset="77"/>
              <a:ea typeface="Roboto" panose="020000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68E97-2B8F-9644-AEBB-FB1DB9C0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46169"/>
            <a:ext cx="3608833" cy="1238024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1400" spc="300">
                <a:solidFill>
                  <a:schemeClr val="bg1"/>
                </a:solidFill>
                <a:latin typeface="PT Sans"/>
              </a:rPr>
              <a:t>PJM Evolution </a:t>
            </a:r>
            <a:r>
              <a:rPr lang="pt-BR" sz="1400" spc="300" err="1">
                <a:solidFill>
                  <a:schemeClr val="bg1"/>
                </a:solidFill>
                <a:latin typeface="PT Sans"/>
              </a:rPr>
              <a:t>dataset</a:t>
            </a:r>
            <a:r>
              <a:rPr lang="pt-BR" sz="14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400" spc="300" err="1">
                <a:solidFill>
                  <a:schemeClr val="bg1"/>
                </a:solidFill>
                <a:latin typeface="PT Sans"/>
              </a:rPr>
              <a:t>consisting</a:t>
            </a:r>
            <a:r>
              <a:rPr lang="pt-BR" sz="14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400" spc="300" err="1">
                <a:solidFill>
                  <a:schemeClr val="bg1"/>
                </a:solidFill>
                <a:latin typeface="PT Sans"/>
              </a:rPr>
              <a:t>of</a:t>
            </a:r>
            <a:r>
              <a:rPr lang="pt-BR" sz="14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400" spc="300" err="1">
                <a:solidFill>
                  <a:schemeClr val="bg1"/>
                </a:solidFill>
                <a:latin typeface="PT Sans"/>
              </a:rPr>
              <a:t>hourly</a:t>
            </a:r>
            <a:r>
              <a:rPr lang="pt-BR" sz="14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400" spc="300" err="1">
                <a:solidFill>
                  <a:schemeClr val="bg1"/>
                </a:solidFill>
                <a:latin typeface="PT Sans"/>
              </a:rPr>
              <a:t>energy</a:t>
            </a:r>
            <a:r>
              <a:rPr lang="pt-BR" sz="14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400" spc="300" err="1">
                <a:solidFill>
                  <a:schemeClr val="bg1"/>
                </a:solidFill>
                <a:latin typeface="PT Sans"/>
              </a:rPr>
              <a:t>consumption</a:t>
            </a:r>
            <a:r>
              <a:rPr lang="pt-BR" sz="14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400" spc="300" err="1">
                <a:solidFill>
                  <a:schemeClr val="bg1"/>
                </a:solidFill>
                <a:latin typeface="PT Sans"/>
              </a:rPr>
              <a:t>from</a:t>
            </a:r>
            <a:r>
              <a:rPr lang="pt-BR" sz="1400" spc="300">
                <a:solidFill>
                  <a:schemeClr val="bg1"/>
                </a:solidFill>
                <a:latin typeface="PT Sans"/>
              </a:rPr>
              <a:t> 2000 </a:t>
            </a:r>
            <a:r>
              <a:rPr lang="pt-BR" sz="1400" spc="300" err="1">
                <a:solidFill>
                  <a:schemeClr val="bg1"/>
                </a:solidFill>
                <a:latin typeface="PT Sans"/>
              </a:rPr>
              <a:t>to</a:t>
            </a:r>
            <a:r>
              <a:rPr lang="pt-BR" sz="14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2018.</a:t>
            </a:r>
            <a:endParaRPr lang="pt-BR" sz="1400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E9A06F-CFB3-8640-A83A-04CC090DA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314" y="2091436"/>
            <a:ext cx="5542681" cy="28762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8463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66BA-DCAB-AE48-B100-E685D21A7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7439"/>
            <a:ext cx="3977390" cy="778119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pt-BR" sz="3400" b="1" spc="60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</a:rPr>
              <a:t>DATASET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68E97-2B8F-9644-AEBB-FB1DB9C0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46169"/>
            <a:ext cx="3608833" cy="1238024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1400" spc="300">
                <a:solidFill>
                  <a:schemeClr val="bg1"/>
                </a:solidFill>
                <a:latin typeface="PT Sans"/>
              </a:rPr>
              <a:t>AEP </a:t>
            </a:r>
            <a:r>
              <a:rPr lang="pt-BR" sz="1400" spc="300" err="1">
                <a:solidFill>
                  <a:schemeClr val="bg1"/>
                </a:solidFill>
                <a:latin typeface="PT Sans"/>
              </a:rPr>
              <a:t>area</a:t>
            </a:r>
            <a:r>
              <a:rPr lang="pt-BR" sz="14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400" spc="300" err="1">
                <a:solidFill>
                  <a:schemeClr val="bg1"/>
                </a:solidFill>
                <a:latin typeface="PT Sans"/>
              </a:rPr>
              <a:t>hourly</a:t>
            </a:r>
            <a:r>
              <a:rPr lang="pt-BR" sz="14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400" spc="300" err="1">
                <a:solidFill>
                  <a:schemeClr val="bg1"/>
                </a:solidFill>
                <a:latin typeface="PT Sans"/>
              </a:rPr>
              <a:t>consumption</a:t>
            </a:r>
            <a:r>
              <a:rPr lang="pt-BR" sz="14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400" spc="300" err="1">
                <a:solidFill>
                  <a:schemeClr val="bg1"/>
                </a:solidFill>
                <a:latin typeface="PT Sans"/>
              </a:rPr>
              <a:t>from</a:t>
            </a:r>
            <a:r>
              <a:rPr lang="pt-BR" sz="1400" spc="300">
                <a:solidFill>
                  <a:schemeClr val="bg1"/>
                </a:solidFill>
                <a:latin typeface="PT Sans"/>
              </a:rPr>
              <a:t> 2004 </a:t>
            </a:r>
            <a:r>
              <a:rPr lang="pt-BR" sz="1400" spc="300" err="1">
                <a:solidFill>
                  <a:schemeClr val="bg1"/>
                </a:solidFill>
                <a:latin typeface="PT Sans"/>
              </a:rPr>
              <a:t>to</a:t>
            </a:r>
            <a:r>
              <a:rPr lang="pt-BR" sz="14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2018</a:t>
            </a:r>
            <a:r>
              <a:rPr lang="pt-BR" sz="1400" spc="300">
                <a:solidFill>
                  <a:schemeClr val="bg1"/>
                </a:solidFill>
                <a:latin typeface="PT Sans"/>
              </a:rPr>
              <a:t>.</a:t>
            </a:r>
            <a:endParaRPr lang="en-US">
              <a:solidFill>
                <a:schemeClr val="bg1"/>
              </a:solidFill>
              <a:latin typeface="PT Sans"/>
            </a:endParaRPr>
          </a:p>
          <a:p>
            <a:pPr algn="l">
              <a:lnSpc>
                <a:spcPct val="100000"/>
              </a:lnSpc>
            </a:pPr>
            <a:r>
              <a:rPr lang="pt-BR" sz="1400" spc="300">
                <a:solidFill>
                  <a:schemeClr val="bg1"/>
                </a:solidFill>
                <a:latin typeface="PT Sans"/>
              </a:rPr>
              <a:t>Hour and day of the week, season, weather, holidays</a:t>
            </a:r>
          </a:p>
          <a:p>
            <a:pPr algn="l">
              <a:lnSpc>
                <a:spcPct val="100000"/>
              </a:lnSpc>
            </a:pPr>
            <a:endParaRPr lang="pt-BR">
              <a:cs typeface="Calibri" panose="020F05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E9A06F-CFB3-8640-A83A-04CC090DA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22" y="847692"/>
            <a:ext cx="2749597" cy="54123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9994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66BA-DCAB-AE48-B100-E685D21A7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7439"/>
            <a:ext cx="3977390" cy="778119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pt-BR" sz="3400" b="1" spc="60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</a:rPr>
              <a:t>TIME SERIES FORECASTING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68E97-2B8F-9644-AEBB-FB1DB9C0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46169"/>
            <a:ext cx="3608833" cy="1238024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1600" spc="300" err="1">
                <a:solidFill>
                  <a:schemeClr val="bg1"/>
                </a:solidFill>
                <a:latin typeface="PT Sans"/>
              </a:rPr>
              <a:t>Which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/>
              </a:rPr>
              <a:t>model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/>
              </a:rPr>
              <a:t>to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 use?</a:t>
            </a:r>
          </a:p>
        </p:txBody>
      </p:sp>
    </p:spTree>
    <p:extLst>
      <p:ext uri="{BB962C8B-B14F-4D97-AF65-F5344CB8AC3E}">
        <p14:creationId xmlns:p14="http://schemas.microsoft.com/office/powerpoint/2010/main" val="284107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D14204C-1ADE-44C3-BF76-643E8480D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014286"/>
            <a:ext cx="10033000" cy="50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9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66BA-DCAB-AE48-B100-E685D21A7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7439"/>
            <a:ext cx="3977390" cy="778119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pt-BR" sz="3400" b="1" spc="60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</a:rPr>
              <a:t>MODEL:</a:t>
            </a:r>
            <a:br>
              <a:rPr lang="pt-BR" sz="3400" b="1" spc="60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</a:rPr>
            </a:br>
            <a:r>
              <a:rPr lang="pt-BR" sz="3400" b="1" spc="60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</a:rPr>
              <a:t>FACEBOOK PROPHET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68E97-2B8F-9644-AEBB-FB1DB9C0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46169"/>
            <a:ext cx="3608833" cy="123802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forecasting</a:t>
            </a: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problem</a:t>
            </a: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 as a curve-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fitting</a:t>
            </a: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exercise</a:t>
            </a:r>
            <a:endParaRPr lang="pt-BR" sz="1600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2117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5A06CC6-5354-344C-A6EA-32545C46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548" y="2348484"/>
            <a:ext cx="6980834" cy="9433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E4A6F3DD-1488-DA42-BDA1-2ED9C200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727" y="4321529"/>
            <a:ext cx="2889505" cy="42115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non-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periodic</a:t>
            </a: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changes</a:t>
            </a:r>
            <a:endParaRPr lang="pt-BR" sz="1600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DB88E84-9622-6C4F-9321-E19D22C52358}"/>
              </a:ext>
            </a:extLst>
          </p:cNvPr>
          <p:cNvCxnSpPr/>
          <p:nvPr/>
        </p:nvCxnSpPr>
        <p:spPr>
          <a:xfrm flipV="1">
            <a:off x="3316224" y="3206496"/>
            <a:ext cx="999744" cy="963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3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5A06CC6-5354-344C-A6EA-32545C46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548" y="2348484"/>
            <a:ext cx="6980834" cy="9433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E4A6F3DD-1488-DA42-BDA1-2ED9C200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727" y="4321529"/>
            <a:ext cx="2889505" cy="42115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non-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periodic</a:t>
            </a:r>
            <a:r>
              <a:rPr lang="pt-BR" sz="1600" spc="300">
                <a:solidFill>
                  <a:schemeClr val="bg1"/>
                </a:solidFill>
                <a:latin typeface="PT Sans" panose="020B0503020203020204" pitchFamily="34" charset="77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 panose="020B0503020203020204" pitchFamily="34" charset="77"/>
              </a:rPr>
              <a:t>changes</a:t>
            </a:r>
            <a:endParaRPr lang="pt-BR" sz="1600" spc="30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DB88E84-9622-6C4F-9321-E19D22C52358}"/>
              </a:ext>
            </a:extLst>
          </p:cNvPr>
          <p:cNvCxnSpPr/>
          <p:nvPr/>
        </p:nvCxnSpPr>
        <p:spPr>
          <a:xfrm flipV="1">
            <a:off x="3316224" y="3206496"/>
            <a:ext cx="999744" cy="963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ubtítulo 2">
            <a:extLst>
              <a:ext uri="{FF2B5EF4-FFF2-40B4-BE49-F238E27FC236}">
                <a16:creationId xmlns:a16="http://schemas.microsoft.com/office/drawing/2014/main" id="{C5BB347E-DC46-A44B-8B2F-2D9F63E6F36B}"/>
              </a:ext>
            </a:extLst>
          </p:cNvPr>
          <p:cNvSpPr txBox="1">
            <a:spLocks/>
          </p:cNvSpPr>
          <p:nvPr/>
        </p:nvSpPr>
        <p:spPr>
          <a:xfrm>
            <a:off x="4785359" y="4321529"/>
            <a:ext cx="2298193" cy="4211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600" spc="300" err="1">
                <a:solidFill>
                  <a:schemeClr val="bg1"/>
                </a:solidFill>
                <a:latin typeface="PT Sans"/>
              </a:rPr>
              <a:t>periodic</a:t>
            </a:r>
            <a:r>
              <a:rPr lang="pt-BR" sz="1600" spc="300">
                <a:solidFill>
                  <a:schemeClr val="bg1"/>
                </a:solidFill>
                <a:latin typeface="PT Sans"/>
              </a:rPr>
              <a:t> </a:t>
            </a:r>
            <a:r>
              <a:rPr lang="pt-BR" sz="1600" spc="300" err="1">
                <a:solidFill>
                  <a:schemeClr val="bg1"/>
                </a:solidFill>
                <a:latin typeface="PT Sans"/>
              </a:rPr>
              <a:t>changes</a:t>
            </a:r>
            <a:endParaRPr lang="pt-BR" sz="1600" spc="300" err="1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0B5244D-F156-0344-8302-FEF73DE53CFE}"/>
              </a:ext>
            </a:extLst>
          </p:cNvPr>
          <p:cNvCxnSpPr>
            <a:cxnSpLocks/>
          </p:cNvCxnSpPr>
          <p:nvPr/>
        </p:nvCxnSpPr>
        <p:spPr>
          <a:xfrm flipV="1">
            <a:off x="5882640" y="3206496"/>
            <a:ext cx="0" cy="962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90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Tema do Office</vt:lpstr>
      <vt:lpstr>ENERGY CONSUMPTION PREDICTION</vt:lpstr>
      <vt:lpstr>TODAY WE ARE TALKING ABOUT:</vt:lpstr>
      <vt:lpstr>DATASET</vt:lpstr>
      <vt:lpstr>DATASET</vt:lpstr>
      <vt:lpstr>TIME SERIES FORECASTING</vt:lpstr>
      <vt:lpstr>PowerPoint Presentation</vt:lpstr>
      <vt:lpstr>MODEL: FACEBOOK PROPHET</vt:lpstr>
      <vt:lpstr>PowerPoint Presentation</vt:lpstr>
      <vt:lpstr>PowerPoint Presentation</vt:lpstr>
      <vt:lpstr>PowerPoint Presentation</vt:lpstr>
      <vt:lpstr>PowerPoint Presentation</vt:lpstr>
      <vt:lpstr>MODEL: FACEBOOK PROPHET</vt:lpstr>
      <vt:lpstr>IMPLEMENTATION</vt:lpstr>
      <vt:lpstr>RESULTS FOR VALIDATION</vt:lpstr>
      <vt:lpstr>VALIDATION</vt:lpstr>
      <vt:lpstr>FORECASTING</vt:lpstr>
      <vt:lpstr>FORECASTING</vt:lpstr>
      <vt:lpstr>CHALLENGES</vt:lpstr>
      <vt:lpstr>FURTHER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HACKING TOOLS</dc:title>
  <dc:creator>Microsoft Office User</dc:creator>
  <cp:revision>1</cp:revision>
  <dcterms:created xsi:type="dcterms:W3CDTF">2019-03-07T16:44:18Z</dcterms:created>
  <dcterms:modified xsi:type="dcterms:W3CDTF">2019-04-09T01:12:48Z</dcterms:modified>
</cp:coreProperties>
</file>