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aleway"/>
      <p:regular r:id="rId30"/>
      <p:bold r:id="rId31"/>
      <p:italic r:id="rId32"/>
      <p:boldItalic r:id="rId33"/>
    </p:embeddedFont>
    <p:embeddedFont>
      <p:font typeface="Roboto"/>
      <p:regular r:id="rId34"/>
      <p:bold r:id="rId35"/>
      <p:italic r:id="rId36"/>
      <p:boldItalic r:id="rId37"/>
    </p:embeddedFont>
    <p:embeddedFont>
      <p:font typeface="Montserrat"/>
      <p:regular r:id="rId38"/>
      <p:bold r:id="rId39"/>
      <p:italic r:id="rId40"/>
      <p:boldItalic r:id="rId41"/>
    </p:embeddedFont>
    <p:embeddedFont>
      <p:font typeface="Bebas Neue"/>
      <p:regular r:id="rId42"/>
    </p:embeddedFont>
    <p:embeddedFont>
      <p:font typeface="Sora"/>
      <p:regular r:id="rId43"/>
      <p:bold r:id="rId44"/>
    </p:embeddedFont>
    <p:embeddedFont>
      <p:font typeface="PT Sans"/>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BebasNeue-regular.fntdata"/><Relationship Id="rId41" Type="http://schemas.openxmlformats.org/officeDocument/2006/relationships/font" Target="fonts/Montserrat-boldItalic.fntdata"/><Relationship Id="rId44" Type="http://schemas.openxmlformats.org/officeDocument/2006/relationships/font" Target="fonts/Sora-bold.fntdata"/><Relationship Id="rId43" Type="http://schemas.openxmlformats.org/officeDocument/2006/relationships/font" Target="fonts/Sora-regular.fntdata"/><Relationship Id="rId46" Type="http://schemas.openxmlformats.org/officeDocument/2006/relationships/font" Target="fonts/PTSans-bold.fntdata"/><Relationship Id="rId45" Type="http://schemas.openxmlformats.org/officeDocument/2006/relationships/font" Target="fonts/PT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TSans-boldItalic.fntdata"/><Relationship Id="rId47" Type="http://schemas.openxmlformats.org/officeDocument/2006/relationships/font" Target="fonts/PTSans-italic.fntdata"/><Relationship Id="rId49"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fntdata"/><Relationship Id="rId30" Type="http://schemas.openxmlformats.org/officeDocument/2006/relationships/font" Target="fonts/Raleway-regular.fntdata"/><Relationship Id="rId33" Type="http://schemas.openxmlformats.org/officeDocument/2006/relationships/font" Target="fonts/Raleway-boldItalic.fntdata"/><Relationship Id="rId32" Type="http://schemas.openxmlformats.org/officeDocument/2006/relationships/font" Target="fonts/Raleway-italic.fntdata"/><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ebc699bd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8ebc699bd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b6204025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b6204025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62040253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b62040253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b62040253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b62040253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8a566a1a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8a566a1a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6204025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b6204025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b6204025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b6204025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84d99d1a7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84d99d1a7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54dda1946d_4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4dda1946d_4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4dda1946d_4_2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4dda1946d_4_2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b62040253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b62040253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b62040253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b62040253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b630ab71f5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b630ab71f5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ebc699bd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8ebc699bd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76a2eb8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76a2eb8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76a2eb8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76a2eb8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661f04b0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8661f04b0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b630ab71f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b630ab71f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b630ab71f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b630ab71f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630ab71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630ab71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jp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jp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jpg"/><Relationship Id="rId4" Type="http://schemas.openxmlformats.org/officeDocument/2006/relationships/image" Target="../media/image4.png"/><Relationship Id="rId9" Type="http://schemas.openxmlformats.org/officeDocument/2006/relationships/hyperlink" Target="http://bit.ly/2TtBDfr" TargetMode="External"/><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hyperlink" Target="https://bit.ly/3A1uf1Q" TargetMode="External"/><Relationship Id="rId8" Type="http://schemas.openxmlformats.org/officeDocument/2006/relationships/hyperlink" Target="http://bit.ly/2TyoMs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jp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jp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4000"/>
          </a:blip>
          <a:stretch>
            <a:fillRect/>
          </a:stretch>
        </p:blipFill>
        <p:spPr>
          <a:xfrm>
            <a:off x="0" y="0"/>
            <a:ext cx="9144000" cy="5143500"/>
          </a:xfrm>
          <a:prstGeom prst="rect">
            <a:avLst/>
          </a:prstGeom>
          <a:noFill/>
          <a:ln>
            <a:noFill/>
          </a:ln>
        </p:spPr>
      </p:pic>
      <p:pic>
        <p:nvPicPr>
          <p:cNvPr id="10" name="Google Shape;10;p2"/>
          <p:cNvPicPr preferRelativeResize="0"/>
          <p:nvPr/>
        </p:nvPicPr>
        <p:blipFill rotWithShape="1">
          <a:blip r:embed="rId3">
            <a:alphaModFix amt="15000"/>
          </a:blip>
          <a:srcRect b="0" l="0" r="0" t="0"/>
          <a:stretch/>
        </p:blipFill>
        <p:spPr>
          <a:xfrm rot="-7105557">
            <a:off x="-1103589" y="-1024590"/>
            <a:ext cx="3065576" cy="3446900"/>
          </a:xfrm>
          <a:prstGeom prst="rect">
            <a:avLst/>
          </a:prstGeom>
          <a:noFill/>
          <a:ln>
            <a:noFill/>
          </a:ln>
          <a:effectLst>
            <a:outerShdw blurRad="157163" rotWithShape="0" algn="bl" dir="5400000" dist="19050">
              <a:srgbClr val="FFFFFF">
                <a:alpha val="49000"/>
              </a:srgbClr>
            </a:outerShdw>
          </a:effectLst>
        </p:spPr>
      </p:pic>
      <p:pic>
        <p:nvPicPr>
          <p:cNvPr id="11" name="Google Shape;11;p2"/>
          <p:cNvPicPr preferRelativeResize="0"/>
          <p:nvPr/>
        </p:nvPicPr>
        <p:blipFill rotWithShape="1">
          <a:blip r:embed="rId3">
            <a:alphaModFix amt="35000"/>
          </a:blip>
          <a:srcRect b="0" l="0" r="0" t="0"/>
          <a:stretch/>
        </p:blipFill>
        <p:spPr>
          <a:xfrm rot="-8804032">
            <a:off x="-1136677" y="2722307"/>
            <a:ext cx="3855653" cy="4335259"/>
          </a:xfrm>
          <a:prstGeom prst="rect">
            <a:avLst/>
          </a:prstGeom>
          <a:noFill/>
          <a:ln>
            <a:noFill/>
          </a:ln>
          <a:effectLst>
            <a:outerShdw blurRad="142875" rotWithShape="0" algn="bl" dir="5400000" dist="19050">
              <a:srgbClr val="FFFFFF">
                <a:alpha val="50000"/>
              </a:srgbClr>
            </a:outerShdw>
          </a:effectLst>
        </p:spPr>
      </p:pic>
      <p:pic>
        <p:nvPicPr>
          <p:cNvPr id="12" name="Google Shape;12;p2"/>
          <p:cNvPicPr preferRelativeResize="0"/>
          <p:nvPr/>
        </p:nvPicPr>
        <p:blipFill rotWithShape="1">
          <a:blip r:embed="rId3">
            <a:alphaModFix amt="35000"/>
          </a:blip>
          <a:srcRect b="0" l="0" r="0" t="0"/>
          <a:stretch/>
        </p:blipFill>
        <p:spPr>
          <a:xfrm rot="9288643">
            <a:off x="7121496" y="-1822444"/>
            <a:ext cx="3855654" cy="4335260"/>
          </a:xfrm>
          <a:prstGeom prst="rect">
            <a:avLst/>
          </a:prstGeom>
          <a:noFill/>
          <a:ln>
            <a:noFill/>
          </a:ln>
          <a:effectLst>
            <a:outerShdw blurRad="142875" rotWithShape="0" algn="bl" dir="5400000" dist="19050">
              <a:srgbClr val="FFFFFF">
                <a:alpha val="50000"/>
              </a:srgbClr>
            </a:outerShdw>
          </a:effectLst>
        </p:spPr>
      </p:pic>
      <p:pic>
        <p:nvPicPr>
          <p:cNvPr id="13" name="Google Shape;13;p2"/>
          <p:cNvPicPr preferRelativeResize="0"/>
          <p:nvPr/>
        </p:nvPicPr>
        <p:blipFill>
          <a:blip r:embed="rId4">
            <a:alphaModFix/>
          </a:blip>
          <a:stretch>
            <a:fillRect/>
          </a:stretch>
        </p:blipFill>
        <p:spPr>
          <a:xfrm>
            <a:off x="3391163" y="-1704975"/>
            <a:ext cx="2361675" cy="3448049"/>
          </a:xfrm>
          <a:prstGeom prst="rect">
            <a:avLst/>
          </a:prstGeom>
          <a:noFill/>
          <a:ln>
            <a:noFill/>
          </a:ln>
        </p:spPr>
      </p:pic>
      <p:pic>
        <p:nvPicPr>
          <p:cNvPr id="14" name="Google Shape;14;p2"/>
          <p:cNvPicPr preferRelativeResize="0"/>
          <p:nvPr/>
        </p:nvPicPr>
        <p:blipFill>
          <a:blip r:embed="rId4">
            <a:alphaModFix/>
          </a:blip>
          <a:stretch>
            <a:fillRect/>
          </a:stretch>
        </p:blipFill>
        <p:spPr>
          <a:xfrm rot="10800000">
            <a:off x="3391163" y="3533775"/>
            <a:ext cx="2361675" cy="3448049"/>
          </a:xfrm>
          <a:prstGeom prst="rect">
            <a:avLst/>
          </a:prstGeom>
          <a:noFill/>
          <a:ln>
            <a:noFill/>
          </a:ln>
        </p:spPr>
      </p:pic>
      <p:pic>
        <p:nvPicPr>
          <p:cNvPr id="15" name="Google Shape;15;p2"/>
          <p:cNvPicPr preferRelativeResize="0"/>
          <p:nvPr/>
        </p:nvPicPr>
        <p:blipFill rotWithShape="1">
          <a:blip r:embed="rId3">
            <a:alphaModFix amt="15000"/>
          </a:blip>
          <a:srcRect b="0" l="0" r="0" t="0"/>
          <a:stretch/>
        </p:blipFill>
        <p:spPr>
          <a:xfrm rot="-9987311">
            <a:off x="6295437" y="3039138"/>
            <a:ext cx="3292101" cy="3701599"/>
          </a:xfrm>
          <a:prstGeom prst="rect">
            <a:avLst/>
          </a:prstGeom>
          <a:noFill/>
          <a:ln>
            <a:noFill/>
          </a:ln>
          <a:effectLst>
            <a:outerShdw blurRad="157163" rotWithShape="0" algn="bl" dir="5400000" dist="19050">
              <a:srgbClr val="FFFFFF">
                <a:alpha val="49000"/>
              </a:srgbClr>
            </a:outerShdw>
          </a:effectLst>
        </p:spPr>
      </p:pic>
      <p:sp>
        <p:nvSpPr>
          <p:cNvPr id="16" name="Google Shape;16;p2"/>
          <p:cNvSpPr txBox="1"/>
          <p:nvPr>
            <p:ph type="ctrTitle"/>
          </p:nvPr>
        </p:nvSpPr>
        <p:spPr>
          <a:xfrm>
            <a:off x="1332900" y="1743075"/>
            <a:ext cx="6478200" cy="1384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38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 name="Google Shape;17;p2"/>
          <p:cNvSpPr txBox="1"/>
          <p:nvPr>
            <p:ph idx="1" type="subTitle"/>
          </p:nvPr>
        </p:nvSpPr>
        <p:spPr>
          <a:xfrm>
            <a:off x="1332900" y="3127200"/>
            <a:ext cx="64782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pic>
        <p:nvPicPr>
          <p:cNvPr id="81" name="Google Shape;81;p11"/>
          <p:cNvPicPr preferRelativeResize="0"/>
          <p:nvPr/>
        </p:nvPicPr>
        <p:blipFill>
          <a:blip r:embed="rId2">
            <a:alphaModFix/>
          </a:blip>
          <a:stretch>
            <a:fillRect/>
          </a:stretch>
        </p:blipFill>
        <p:spPr>
          <a:xfrm rot="10799995">
            <a:off x="-6" y="2653648"/>
            <a:ext cx="2899032" cy="4232576"/>
          </a:xfrm>
          <a:prstGeom prst="rect">
            <a:avLst/>
          </a:prstGeom>
          <a:noFill/>
          <a:ln>
            <a:noFill/>
          </a:ln>
        </p:spPr>
      </p:pic>
      <p:pic>
        <p:nvPicPr>
          <p:cNvPr id="82" name="Google Shape;82;p11"/>
          <p:cNvPicPr preferRelativeResize="0"/>
          <p:nvPr/>
        </p:nvPicPr>
        <p:blipFill rotWithShape="1">
          <a:blip r:embed="rId3">
            <a:alphaModFix amt="35000"/>
          </a:blip>
          <a:srcRect b="0" l="0" r="0" t="0"/>
          <a:stretch/>
        </p:blipFill>
        <p:spPr>
          <a:xfrm rot="-8804032">
            <a:off x="2576923" y="-2653768"/>
            <a:ext cx="3855653" cy="4335259"/>
          </a:xfrm>
          <a:prstGeom prst="rect">
            <a:avLst/>
          </a:prstGeom>
          <a:noFill/>
          <a:ln>
            <a:noFill/>
          </a:ln>
          <a:effectLst>
            <a:outerShdw blurRad="142875" rotWithShape="0" algn="bl" dir="5400000" dist="19050">
              <a:srgbClr val="FFFFFF">
                <a:alpha val="50000"/>
              </a:srgbClr>
            </a:outerShdw>
          </a:effectLst>
        </p:spPr>
      </p:pic>
      <p:pic>
        <p:nvPicPr>
          <p:cNvPr id="83" name="Google Shape;83;p11"/>
          <p:cNvPicPr preferRelativeResize="0"/>
          <p:nvPr/>
        </p:nvPicPr>
        <p:blipFill>
          <a:blip r:embed="rId4">
            <a:alphaModFix amt="24000"/>
          </a:blip>
          <a:stretch>
            <a:fillRect/>
          </a:stretch>
        </p:blipFill>
        <p:spPr>
          <a:xfrm>
            <a:off x="0" y="0"/>
            <a:ext cx="9144000" cy="5143500"/>
          </a:xfrm>
          <a:prstGeom prst="rect">
            <a:avLst/>
          </a:prstGeom>
          <a:noFill/>
          <a:ln>
            <a:noFill/>
          </a:ln>
        </p:spPr>
      </p:pic>
      <p:pic>
        <p:nvPicPr>
          <p:cNvPr id="84" name="Google Shape;84;p11"/>
          <p:cNvPicPr preferRelativeResize="0"/>
          <p:nvPr/>
        </p:nvPicPr>
        <p:blipFill>
          <a:blip r:embed="rId5">
            <a:alphaModFix amt="30000"/>
          </a:blip>
          <a:stretch>
            <a:fillRect/>
          </a:stretch>
        </p:blipFill>
        <p:spPr>
          <a:xfrm>
            <a:off x="7014900" y="1961998"/>
            <a:ext cx="4812951" cy="4812951"/>
          </a:xfrm>
          <a:prstGeom prst="rect">
            <a:avLst/>
          </a:prstGeom>
          <a:noFill/>
          <a:ln>
            <a:noFill/>
          </a:ln>
          <a:effectLst>
            <a:outerShdw blurRad="157163" rotWithShape="0" algn="bl" dir="5400000" dist="19050">
              <a:srgbClr val="FFFFFF">
                <a:alpha val="38000"/>
              </a:srgbClr>
            </a:outerShdw>
          </a:effectLst>
        </p:spPr>
      </p:pic>
      <p:pic>
        <p:nvPicPr>
          <p:cNvPr id="85" name="Google Shape;85;p11"/>
          <p:cNvPicPr preferRelativeResize="0"/>
          <p:nvPr/>
        </p:nvPicPr>
        <p:blipFill>
          <a:blip r:embed="rId2">
            <a:alphaModFix/>
          </a:blip>
          <a:stretch>
            <a:fillRect/>
          </a:stretch>
        </p:blipFill>
        <p:spPr>
          <a:xfrm rot="-5">
            <a:off x="6244957" y="-2185052"/>
            <a:ext cx="2899032" cy="4232576"/>
          </a:xfrm>
          <a:prstGeom prst="rect">
            <a:avLst/>
          </a:prstGeom>
          <a:noFill/>
          <a:ln>
            <a:noFill/>
          </a:ln>
        </p:spPr>
      </p:pic>
      <p:pic>
        <p:nvPicPr>
          <p:cNvPr id="86" name="Google Shape;86;p11"/>
          <p:cNvPicPr preferRelativeResize="0"/>
          <p:nvPr/>
        </p:nvPicPr>
        <p:blipFill rotWithShape="1">
          <a:blip r:embed="rId3">
            <a:alphaModFix amt="35000"/>
          </a:blip>
          <a:srcRect b="0" l="0" r="0" t="0"/>
          <a:stretch/>
        </p:blipFill>
        <p:spPr>
          <a:xfrm rot="3334992">
            <a:off x="2653973" y="3508907"/>
            <a:ext cx="3855653" cy="4335258"/>
          </a:xfrm>
          <a:prstGeom prst="rect">
            <a:avLst/>
          </a:prstGeom>
          <a:noFill/>
          <a:ln>
            <a:noFill/>
          </a:ln>
          <a:effectLst>
            <a:outerShdw blurRad="142875" rotWithShape="0" algn="bl" dir="5400000" dist="19050">
              <a:srgbClr val="FFFFFF">
                <a:alpha val="50000"/>
              </a:srgbClr>
            </a:outerShdw>
          </a:effectLst>
        </p:spPr>
      </p:pic>
      <p:pic>
        <p:nvPicPr>
          <p:cNvPr id="87" name="Google Shape;87;p11"/>
          <p:cNvPicPr preferRelativeResize="0"/>
          <p:nvPr/>
        </p:nvPicPr>
        <p:blipFill>
          <a:blip r:embed="rId5">
            <a:alphaModFix amt="30000"/>
          </a:blip>
          <a:stretch>
            <a:fillRect/>
          </a:stretch>
        </p:blipFill>
        <p:spPr>
          <a:xfrm>
            <a:off x="-2576775" y="-981452"/>
            <a:ext cx="4812951" cy="4812951"/>
          </a:xfrm>
          <a:prstGeom prst="rect">
            <a:avLst/>
          </a:prstGeom>
          <a:noFill/>
          <a:ln>
            <a:noFill/>
          </a:ln>
          <a:effectLst>
            <a:outerShdw blurRad="157163" rotWithShape="0" algn="bl" dir="5400000" dist="19050">
              <a:srgbClr val="FFFFFF">
                <a:alpha val="38000"/>
              </a:srgbClr>
            </a:outerShdw>
          </a:effectLst>
        </p:spPr>
      </p:pic>
      <p:sp>
        <p:nvSpPr>
          <p:cNvPr id="88" name="Google Shape;88;p11"/>
          <p:cNvSpPr txBox="1"/>
          <p:nvPr>
            <p:ph hasCustomPrompt="1" type="title"/>
          </p:nvPr>
        </p:nvSpPr>
        <p:spPr>
          <a:xfrm>
            <a:off x="1704000" y="1668000"/>
            <a:ext cx="5736000" cy="13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9" name="Google Shape;89;p11"/>
          <p:cNvSpPr txBox="1"/>
          <p:nvPr>
            <p:ph idx="1" type="subTitle"/>
          </p:nvPr>
        </p:nvSpPr>
        <p:spPr>
          <a:xfrm>
            <a:off x="1704000" y="3033300"/>
            <a:ext cx="5736000" cy="44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90"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1" name="Shape 91"/>
        <p:cNvGrpSpPr/>
        <p:nvPr/>
      </p:nvGrpSpPr>
      <p:grpSpPr>
        <a:xfrm>
          <a:off x="0" y="0"/>
          <a:ext cx="0" cy="0"/>
          <a:chOff x="0" y="0"/>
          <a:chExt cx="0" cy="0"/>
        </a:xfrm>
      </p:grpSpPr>
      <p:pic>
        <p:nvPicPr>
          <p:cNvPr id="92" name="Google Shape;92;p13"/>
          <p:cNvPicPr preferRelativeResize="0"/>
          <p:nvPr/>
        </p:nvPicPr>
        <p:blipFill rotWithShape="1">
          <a:blip r:embed="rId2">
            <a:alphaModFix amt="15000"/>
          </a:blip>
          <a:srcRect b="0" l="0" r="0" t="0"/>
          <a:stretch/>
        </p:blipFill>
        <p:spPr>
          <a:xfrm rot="-9987311">
            <a:off x="6295437" y="3620163"/>
            <a:ext cx="3292101" cy="3701599"/>
          </a:xfrm>
          <a:prstGeom prst="rect">
            <a:avLst/>
          </a:prstGeom>
          <a:noFill/>
          <a:ln>
            <a:noFill/>
          </a:ln>
          <a:effectLst>
            <a:outerShdw blurRad="157163" rotWithShape="0" algn="bl" dir="5400000" dist="19050">
              <a:srgbClr val="FFFFFF">
                <a:alpha val="49000"/>
              </a:srgbClr>
            </a:outerShdw>
          </a:effectLst>
        </p:spPr>
      </p:pic>
      <p:pic>
        <p:nvPicPr>
          <p:cNvPr id="93" name="Google Shape;93;p13"/>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94" name="Google Shape;94;p13"/>
          <p:cNvPicPr preferRelativeResize="0"/>
          <p:nvPr/>
        </p:nvPicPr>
        <p:blipFill rotWithShape="1">
          <a:blip r:embed="rId2">
            <a:alphaModFix amt="15000"/>
          </a:blip>
          <a:srcRect b="0" l="0" r="0" t="0"/>
          <a:stretch/>
        </p:blipFill>
        <p:spPr>
          <a:xfrm rot="-7105557">
            <a:off x="-362364" y="-1382340"/>
            <a:ext cx="3065576" cy="3446900"/>
          </a:xfrm>
          <a:prstGeom prst="rect">
            <a:avLst/>
          </a:prstGeom>
          <a:noFill/>
          <a:ln>
            <a:noFill/>
          </a:ln>
          <a:effectLst>
            <a:outerShdw blurRad="157163" rotWithShape="0" algn="bl" dir="5400000" dist="19050">
              <a:srgbClr val="FFFFFF">
                <a:alpha val="49000"/>
              </a:srgbClr>
            </a:outerShdw>
          </a:effectLst>
        </p:spPr>
      </p:pic>
      <p:pic>
        <p:nvPicPr>
          <p:cNvPr id="95" name="Google Shape;95;p13"/>
          <p:cNvPicPr preferRelativeResize="0"/>
          <p:nvPr/>
        </p:nvPicPr>
        <p:blipFill rotWithShape="1">
          <a:blip r:embed="rId2">
            <a:alphaModFix amt="35000"/>
          </a:blip>
          <a:srcRect b="0" l="0" r="0" t="0"/>
          <a:stretch/>
        </p:blipFill>
        <p:spPr>
          <a:xfrm rot="9288643">
            <a:off x="-1043154" y="3487719"/>
            <a:ext cx="3855654" cy="4335260"/>
          </a:xfrm>
          <a:prstGeom prst="rect">
            <a:avLst/>
          </a:prstGeom>
          <a:noFill/>
          <a:ln>
            <a:noFill/>
          </a:ln>
          <a:effectLst>
            <a:outerShdw blurRad="142875" rotWithShape="0" algn="bl" dir="5400000" dist="19050">
              <a:srgbClr val="FFFFFF">
                <a:alpha val="50000"/>
              </a:srgbClr>
            </a:outerShdw>
          </a:effectLst>
        </p:spPr>
      </p:pic>
      <p:pic>
        <p:nvPicPr>
          <p:cNvPr id="96" name="Google Shape;96;p13"/>
          <p:cNvPicPr preferRelativeResize="0"/>
          <p:nvPr/>
        </p:nvPicPr>
        <p:blipFill>
          <a:blip r:embed="rId4">
            <a:alphaModFix/>
          </a:blip>
          <a:stretch>
            <a:fillRect/>
          </a:stretch>
        </p:blipFill>
        <p:spPr>
          <a:xfrm rot="5400000">
            <a:off x="7596451" y="847737"/>
            <a:ext cx="2361675" cy="3448049"/>
          </a:xfrm>
          <a:prstGeom prst="rect">
            <a:avLst/>
          </a:prstGeom>
          <a:noFill/>
          <a:ln>
            <a:noFill/>
          </a:ln>
        </p:spPr>
      </p:pic>
      <p:pic>
        <p:nvPicPr>
          <p:cNvPr id="97" name="Google Shape;97;p13"/>
          <p:cNvPicPr preferRelativeResize="0"/>
          <p:nvPr/>
        </p:nvPicPr>
        <p:blipFill>
          <a:blip r:embed="rId4">
            <a:alphaModFix/>
          </a:blip>
          <a:stretch>
            <a:fillRect/>
          </a:stretch>
        </p:blipFill>
        <p:spPr>
          <a:xfrm flipH="1" rot="-5400000">
            <a:off x="-814124" y="847737"/>
            <a:ext cx="2361675" cy="3448049"/>
          </a:xfrm>
          <a:prstGeom prst="rect">
            <a:avLst/>
          </a:prstGeom>
          <a:noFill/>
          <a:ln>
            <a:noFill/>
          </a:ln>
        </p:spPr>
      </p:pic>
      <p:pic>
        <p:nvPicPr>
          <p:cNvPr id="98" name="Google Shape;98;p13"/>
          <p:cNvPicPr preferRelativeResize="0"/>
          <p:nvPr/>
        </p:nvPicPr>
        <p:blipFill rotWithShape="1">
          <a:blip r:embed="rId2">
            <a:alphaModFix amt="15000"/>
          </a:blip>
          <a:srcRect b="0" l="0" r="0" t="0"/>
          <a:stretch/>
        </p:blipFill>
        <p:spPr>
          <a:xfrm flipH="1" rot="7105557">
            <a:off x="6620273" y="-1572840"/>
            <a:ext cx="3065576" cy="3446900"/>
          </a:xfrm>
          <a:prstGeom prst="rect">
            <a:avLst/>
          </a:prstGeom>
          <a:noFill/>
          <a:ln>
            <a:noFill/>
          </a:ln>
          <a:effectLst>
            <a:outerShdw blurRad="157163" rotWithShape="0" algn="bl" dir="5400000" dist="19050">
              <a:srgbClr val="FFFFFF">
                <a:alpha val="49000"/>
              </a:srgbClr>
            </a:outerShdw>
          </a:effectLst>
        </p:spPr>
      </p:pic>
      <p:sp>
        <p:nvSpPr>
          <p:cNvPr id="99" name="Google Shape;9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0" name="Google Shape;100;p13"/>
          <p:cNvSpPr txBox="1"/>
          <p:nvPr>
            <p:ph hasCustomPrompt="1" idx="2" type="title"/>
          </p:nvPr>
        </p:nvSpPr>
        <p:spPr>
          <a:xfrm>
            <a:off x="2911650" y="1614149"/>
            <a:ext cx="734700" cy="53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3" type="title"/>
          </p:nvPr>
        </p:nvSpPr>
        <p:spPr>
          <a:xfrm>
            <a:off x="5470650" y="3047699"/>
            <a:ext cx="734700" cy="53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4" type="title"/>
          </p:nvPr>
        </p:nvSpPr>
        <p:spPr>
          <a:xfrm>
            <a:off x="5470650" y="1614149"/>
            <a:ext cx="734700" cy="53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hasCustomPrompt="1" idx="5" type="title"/>
          </p:nvPr>
        </p:nvSpPr>
        <p:spPr>
          <a:xfrm>
            <a:off x="2911650" y="3047719"/>
            <a:ext cx="734700" cy="53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idx="1" type="subTitle"/>
          </p:nvPr>
        </p:nvSpPr>
        <p:spPr>
          <a:xfrm>
            <a:off x="2013000" y="2254300"/>
            <a:ext cx="2532000" cy="447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 name="Google Shape;105;p13"/>
          <p:cNvSpPr txBox="1"/>
          <p:nvPr>
            <p:ph idx="6" type="subTitle"/>
          </p:nvPr>
        </p:nvSpPr>
        <p:spPr>
          <a:xfrm>
            <a:off x="4599000" y="2254300"/>
            <a:ext cx="2532000" cy="447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atin typeface="Sora"/>
                <a:ea typeface="Sora"/>
                <a:cs typeface="Sora"/>
                <a:sym typeface="So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 name="Google Shape;106;p13"/>
          <p:cNvSpPr txBox="1"/>
          <p:nvPr>
            <p:ph idx="7" type="subTitle"/>
          </p:nvPr>
        </p:nvSpPr>
        <p:spPr>
          <a:xfrm>
            <a:off x="2013000" y="3687725"/>
            <a:ext cx="2532000" cy="447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 name="Google Shape;107;p13"/>
          <p:cNvSpPr txBox="1"/>
          <p:nvPr>
            <p:ph idx="8" type="subTitle"/>
          </p:nvPr>
        </p:nvSpPr>
        <p:spPr>
          <a:xfrm>
            <a:off x="4599000" y="3687775"/>
            <a:ext cx="2532000" cy="447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08" name="Shape 108"/>
        <p:cNvGrpSpPr/>
        <p:nvPr/>
      </p:nvGrpSpPr>
      <p:grpSpPr>
        <a:xfrm>
          <a:off x="0" y="0"/>
          <a:ext cx="0" cy="0"/>
          <a:chOff x="0" y="0"/>
          <a:chExt cx="0" cy="0"/>
        </a:xfrm>
      </p:grpSpPr>
      <p:pic>
        <p:nvPicPr>
          <p:cNvPr id="109" name="Google Shape;109;p14"/>
          <p:cNvPicPr preferRelativeResize="0"/>
          <p:nvPr/>
        </p:nvPicPr>
        <p:blipFill>
          <a:blip r:embed="rId2">
            <a:alphaModFix amt="24000"/>
          </a:blip>
          <a:stretch>
            <a:fillRect/>
          </a:stretch>
        </p:blipFill>
        <p:spPr>
          <a:xfrm>
            <a:off x="0" y="0"/>
            <a:ext cx="9144000" cy="5143500"/>
          </a:xfrm>
          <a:prstGeom prst="rect">
            <a:avLst/>
          </a:prstGeom>
          <a:noFill/>
          <a:ln>
            <a:noFill/>
          </a:ln>
        </p:spPr>
      </p:pic>
      <p:pic>
        <p:nvPicPr>
          <p:cNvPr id="110" name="Google Shape;110;p14"/>
          <p:cNvPicPr preferRelativeResize="0"/>
          <p:nvPr/>
        </p:nvPicPr>
        <p:blipFill rotWithShape="1">
          <a:blip r:embed="rId3">
            <a:alphaModFix amt="15000"/>
          </a:blip>
          <a:srcRect b="0" l="0" r="0" t="0"/>
          <a:stretch/>
        </p:blipFill>
        <p:spPr>
          <a:xfrm rot="-7105557">
            <a:off x="-1446489" y="-1378265"/>
            <a:ext cx="3065576" cy="3446900"/>
          </a:xfrm>
          <a:prstGeom prst="rect">
            <a:avLst/>
          </a:prstGeom>
          <a:noFill/>
          <a:ln>
            <a:noFill/>
          </a:ln>
          <a:effectLst>
            <a:outerShdw blurRad="157163" rotWithShape="0" algn="bl" dir="5400000" dist="19050">
              <a:srgbClr val="FFFFFF">
                <a:alpha val="49000"/>
              </a:srgbClr>
            </a:outerShdw>
          </a:effectLst>
        </p:spPr>
      </p:pic>
      <p:pic>
        <p:nvPicPr>
          <p:cNvPr id="111" name="Google Shape;111;p14"/>
          <p:cNvPicPr preferRelativeResize="0"/>
          <p:nvPr/>
        </p:nvPicPr>
        <p:blipFill rotWithShape="1">
          <a:blip r:embed="rId3">
            <a:alphaModFix amt="35000"/>
          </a:blip>
          <a:srcRect b="0" l="0" r="0" t="0"/>
          <a:stretch/>
        </p:blipFill>
        <p:spPr>
          <a:xfrm rot="-1418028">
            <a:off x="7344598" y="-2412731"/>
            <a:ext cx="3855653" cy="4335259"/>
          </a:xfrm>
          <a:prstGeom prst="rect">
            <a:avLst/>
          </a:prstGeom>
          <a:noFill/>
          <a:ln>
            <a:noFill/>
          </a:ln>
          <a:effectLst>
            <a:outerShdw blurRad="142875" rotWithShape="0" algn="bl" dir="5400000" dist="19050">
              <a:srgbClr val="FFFFFF">
                <a:alpha val="50000"/>
              </a:srgbClr>
            </a:outerShdw>
          </a:effectLst>
        </p:spPr>
      </p:pic>
      <p:pic>
        <p:nvPicPr>
          <p:cNvPr id="112" name="Google Shape;112;p14"/>
          <p:cNvPicPr preferRelativeResize="0"/>
          <p:nvPr/>
        </p:nvPicPr>
        <p:blipFill rotWithShape="1">
          <a:blip r:embed="rId3">
            <a:alphaModFix amt="35000"/>
          </a:blip>
          <a:srcRect b="0" l="0" r="0" t="0"/>
          <a:stretch/>
        </p:blipFill>
        <p:spPr>
          <a:xfrm rot="9288643">
            <a:off x="7807296" y="2844806"/>
            <a:ext cx="3855654" cy="4335260"/>
          </a:xfrm>
          <a:prstGeom prst="rect">
            <a:avLst/>
          </a:prstGeom>
          <a:noFill/>
          <a:ln>
            <a:noFill/>
          </a:ln>
          <a:effectLst>
            <a:outerShdw blurRad="142875" rotWithShape="0" algn="bl" dir="5400000" dist="19050">
              <a:srgbClr val="FFFFFF">
                <a:alpha val="50000"/>
              </a:srgbClr>
            </a:outerShdw>
          </a:effectLst>
        </p:spPr>
      </p:pic>
      <p:pic>
        <p:nvPicPr>
          <p:cNvPr id="113" name="Google Shape;113;p14"/>
          <p:cNvPicPr preferRelativeResize="0"/>
          <p:nvPr/>
        </p:nvPicPr>
        <p:blipFill>
          <a:blip r:embed="rId4">
            <a:alphaModFix/>
          </a:blip>
          <a:stretch>
            <a:fillRect/>
          </a:stretch>
        </p:blipFill>
        <p:spPr>
          <a:xfrm rot="1800000">
            <a:off x="8211388" y="-15425"/>
            <a:ext cx="2361675" cy="3448049"/>
          </a:xfrm>
          <a:prstGeom prst="rect">
            <a:avLst/>
          </a:prstGeom>
          <a:noFill/>
          <a:ln>
            <a:noFill/>
          </a:ln>
        </p:spPr>
      </p:pic>
      <p:pic>
        <p:nvPicPr>
          <p:cNvPr id="114" name="Google Shape;114;p14"/>
          <p:cNvPicPr preferRelativeResize="0"/>
          <p:nvPr/>
        </p:nvPicPr>
        <p:blipFill>
          <a:blip r:embed="rId4">
            <a:alphaModFix/>
          </a:blip>
          <a:stretch>
            <a:fillRect/>
          </a:stretch>
        </p:blipFill>
        <p:spPr>
          <a:xfrm rot="-5400000">
            <a:off x="-751637" y="3061150"/>
            <a:ext cx="2361675" cy="3448049"/>
          </a:xfrm>
          <a:prstGeom prst="rect">
            <a:avLst/>
          </a:prstGeom>
          <a:noFill/>
          <a:ln>
            <a:noFill/>
          </a:ln>
        </p:spPr>
      </p:pic>
      <p:sp>
        <p:nvSpPr>
          <p:cNvPr id="115" name="Google Shape;11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16" name="Shape 116"/>
        <p:cNvGrpSpPr/>
        <p:nvPr/>
      </p:nvGrpSpPr>
      <p:grpSpPr>
        <a:xfrm>
          <a:off x="0" y="0"/>
          <a:ext cx="0" cy="0"/>
          <a:chOff x="0" y="0"/>
          <a:chExt cx="0" cy="0"/>
        </a:xfrm>
      </p:grpSpPr>
      <p:pic>
        <p:nvPicPr>
          <p:cNvPr id="117" name="Google Shape;117;p15"/>
          <p:cNvPicPr preferRelativeResize="0"/>
          <p:nvPr/>
        </p:nvPicPr>
        <p:blipFill>
          <a:blip r:embed="rId2">
            <a:alphaModFix amt="24000"/>
          </a:blip>
          <a:stretch>
            <a:fillRect/>
          </a:stretch>
        </p:blipFill>
        <p:spPr>
          <a:xfrm>
            <a:off x="0" y="0"/>
            <a:ext cx="9144000" cy="5143500"/>
          </a:xfrm>
          <a:prstGeom prst="rect">
            <a:avLst/>
          </a:prstGeom>
          <a:noFill/>
          <a:ln>
            <a:noFill/>
          </a:ln>
        </p:spPr>
      </p:pic>
      <p:pic>
        <p:nvPicPr>
          <p:cNvPr id="118" name="Google Shape;118;p15"/>
          <p:cNvPicPr preferRelativeResize="0"/>
          <p:nvPr/>
        </p:nvPicPr>
        <p:blipFill>
          <a:blip r:embed="rId3">
            <a:alphaModFix amt="27000"/>
          </a:blip>
          <a:stretch>
            <a:fillRect/>
          </a:stretch>
        </p:blipFill>
        <p:spPr>
          <a:xfrm>
            <a:off x="-891712" y="-2411275"/>
            <a:ext cx="4695774" cy="4695774"/>
          </a:xfrm>
          <a:prstGeom prst="rect">
            <a:avLst/>
          </a:prstGeom>
          <a:noFill/>
          <a:ln>
            <a:noFill/>
          </a:ln>
        </p:spPr>
      </p:pic>
      <p:pic>
        <p:nvPicPr>
          <p:cNvPr id="119" name="Google Shape;119;p15"/>
          <p:cNvPicPr preferRelativeResize="0"/>
          <p:nvPr/>
        </p:nvPicPr>
        <p:blipFill>
          <a:blip r:embed="rId4">
            <a:alphaModFix/>
          </a:blip>
          <a:stretch>
            <a:fillRect/>
          </a:stretch>
        </p:blipFill>
        <p:spPr>
          <a:xfrm rot="-5400000">
            <a:off x="1196451" y="3400425"/>
            <a:ext cx="2361675" cy="3448049"/>
          </a:xfrm>
          <a:prstGeom prst="rect">
            <a:avLst/>
          </a:prstGeom>
          <a:noFill/>
          <a:ln>
            <a:noFill/>
          </a:ln>
        </p:spPr>
      </p:pic>
      <p:pic>
        <p:nvPicPr>
          <p:cNvPr id="120" name="Google Shape;120;p15"/>
          <p:cNvPicPr preferRelativeResize="0"/>
          <p:nvPr/>
        </p:nvPicPr>
        <p:blipFill>
          <a:blip r:embed="rId4">
            <a:alphaModFix/>
          </a:blip>
          <a:stretch>
            <a:fillRect/>
          </a:stretch>
        </p:blipFill>
        <p:spPr>
          <a:xfrm rot="10800000">
            <a:off x="7249926" y="3400425"/>
            <a:ext cx="2361675" cy="3448049"/>
          </a:xfrm>
          <a:prstGeom prst="rect">
            <a:avLst/>
          </a:prstGeom>
          <a:noFill/>
          <a:ln>
            <a:noFill/>
          </a:ln>
        </p:spPr>
      </p:pic>
      <p:sp>
        <p:nvSpPr>
          <p:cNvPr id="121" name="Google Shape;121;p15"/>
          <p:cNvSpPr txBox="1"/>
          <p:nvPr/>
        </p:nvSpPr>
        <p:spPr>
          <a:xfrm>
            <a:off x="4181564" y="833250"/>
            <a:ext cx="4249200" cy="1055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Sora"/>
              <a:ea typeface="Sora"/>
              <a:cs typeface="Sora"/>
              <a:sym typeface="Sora"/>
            </a:endParaRPr>
          </a:p>
        </p:txBody>
      </p:sp>
      <p:sp>
        <p:nvSpPr>
          <p:cNvPr id="122" name="Google Shape;122;p15"/>
          <p:cNvSpPr txBox="1"/>
          <p:nvPr/>
        </p:nvSpPr>
        <p:spPr>
          <a:xfrm>
            <a:off x="4181564" y="2041350"/>
            <a:ext cx="4249200" cy="22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Raleway"/>
              <a:ea typeface="Raleway"/>
              <a:cs typeface="Raleway"/>
              <a:sym typeface="Raleway"/>
            </a:endParaRPr>
          </a:p>
        </p:txBody>
      </p:sp>
      <p:sp>
        <p:nvSpPr>
          <p:cNvPr id="123" name="Google Shape;123;p15"/>
          <p:cNvSpPr txBox="1"/>
          <p:nvPr>
            <p:ph type="title"/>
          </p:nvPr>
        </p:nvSpPr>
        <p:spPr>
          <a:xfrm>
            <a:off x="4181564" y="833250"/>
            <a:ext cx="4249200" cy="105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 name="Google Shape;124;p15"/>
          <p:cNvSpPr txBox="1"/>
          <p:nvPr>
            <p:ph idx="1" type="subTitle"/>
          </p:nvPr>
        </p:nvSpPr>
        <p:spPr>
          <a:xfrm>
            <a:off x="4181564" y="2041350"/>
            <a:ext cx="4249200" cy="22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125" name="Shape 125"/>
        <p:cNvGrpSpPr/>
        <p:nvPr/>
      </p:nvGrpSpPr>
      <p:grpSpPr>
        <a:xfrm>
          <a:off x="0" y="0"/>
          <a:ext cx="0" cy="0"/>
          <a:chOff x="0" y="0"/>
          <a:chExt cx="0" cy="0"/>
        </a:xfrm>
      </p:grpSpPr>
      <p:pic>
        <p:nvPicPr>
          <p:cNvPr id="126" name="Google Shape;126;p16"/>
          <p:cNvPicPr preferRelativeResize="0"/>
          <p:nvPr/>
        </p:nvPicPr>
        <p:blipFill>
          <a:blip r:embed="rId2">
            <a:alphaModFix amt="27000"/>
          </a:blip>
          <a:stretch>
            <a:fillRect/>
          </a:stretch>
        </p:blipFill>
        <p:spPr>
          <a:xfrm>
            <a:off x="5492525" y="1676150"/>
            <a:ext cx="4695774" cy="4695774"/>
          </a:xfrm>
          <a:prstGeom prst="rect">
            <a:avLst/>
          </a:prstGeom>
          <a:noFill/>
          <a:ln>
            <a:noFill/>
          </a:ln>
        </p:spPr>
      </p:pic>
      <p:pic>
        <p:nvPicPr>
          <p:cNvPr id="127" name="Google Shape;127;p16"/>
          <p:cNvPicPr preferRelativeResize="0"/>
          <p:nvPr/>
        </p:nvPicPr>
        <p:blipFill>
          <a:blip r:embed="rId2">
            <a:alphaModFix amt="27000"/>
          </a:blip>
          <a:stretch>
            <a:fillRect/>
          </a:stretch>
        </p:blipFill>
        <p:spPr>
          <a:xfrm>
            <a:off x="-1634662" y="2017850"/>
            <a:ext cx="4695774" cy="4695774"/>
          </a:xfrm>
          <a:prstGeom prst="rect">
            <a:avLst/>
          </a:prstGeom>
          <a:noFill/>
          <a:ln>
            <a:noFill/>
          </a:ln>
        </p:spPr>
      </p:pic>
      <p:pic>
        <p:nvPicPr>
          <p:cNvPr id="128" name="Google Shape;128;p16"/>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129" name="Google Shape;129;p16"/>
          <p:cNvPicPr preferRelativeResize="0"/>
          <p:nvPr/>
        </p:nvPicPr>
        <p:blipFill>
          <a:blip r:embed="rId4">
            <a:alphaModFix/>
          </a:blip>
          <a:stretch>
            <a:fillRect/>
          </a:stretch>
        </p:blipFill>
        <p:spPr>
          <a:xfrm rot="10800000">
            <a:off x="7544051" y="-1876675"/>
            <a:ext cx="2361675" cy="3448049"/>
          </a:xfrm>
          <a:prstGeom prst="rect">
            <a:avLst/>
          </a:prstGeom>
          <a:noFill/>
          <a:ln>
            <a:noFill/>
          </a:ln>
        </p:spPr>
      </p:pic>
      <p:pic>
        <p:nvPicPr>
          <p:cNvPr id="130" name="Google Shape;130;p16"/>
          <p:cNvPicPr preferRelativeResize="0"/>
          <p:nvPr/>
        </p:nvPicPr>
        <p:blipFill>
          <a:blip r:embed="rId4">
            <a:alphaModFix/>
          </a:blip>
          <a:stretch>
            <a:fillRect/>
          </a:stretch>
        </p:blipFill>
        <p:spPr>
          <a:xfrm flipH="1" rot="10800000">
            <a:off x="-761749" y="-1876675"/>
            <a:ext cx="2361675" cy="3448049"/>
          </a:xfrm>
          <a:prstGeom prst="rect">
            <a:avLst/>
          </a:prstGeom>
          <a:noFill/>
          <a:ln>
            <a:noFill/>
          </a:ln>
        </p:spPr>
      </p:pic>
      <p:sp>
        <p:nvSpPr>
          <p:cNvPr id="131" name="Google Shape;13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2" name="Google Shape;132;p16"/>
          <p:cNvSpPr txBox="1"/>
          <p:nvPr>
            <p:ph idx="1" type="subTitle"/>
          </p:nvPr>
        </p:nvSpPr>
        <p:spPr>
          <a:xfrm>
            <a:off x="1607850" y="1103450"/>
            <a:ext cx="592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2">
            <a:alphaModFix amt="15000"/>
          </a:blip>
          <a:srcRect b="0" l="0" r="0" t="0"/>
          <a:stretch/>
        </p:blipFill>
        <p:spPr>
          <a:xfrm rot="-9987311">
            <a:off x="7190787" y="3524913"/>
            <a:ext cx="3292101" cy="3701599"/>
          </a:xfrm>
          <a:prstGeom prst="rect">
            <a:avLst/>
          </a:prstGeom>
          <a:noFill/>
          <a:ln>
            <a:noFill/>
          </a:ln>
          <a:effectLst>
            <a:outerShdw blurRad="157163" rotWithShape="0" algn="bl" dir="5400000" dist="19050">
              <a:srgbClr val="FFFFFF">
                <a:alpha val="49000"/>
              </a:srgbClr>
            </a:outerShdw>
          </a:effectLst>
        </p:spPr>
      </p:pic>
      <p:pic>
        <p:nvPicPr>
          <p:cNvPr id="135" name="Google Shape;135;p17"/>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136" name="Google Shape;136;p17"/>
          <p:cNvPicPr preferRelativeResize="0"/>
          <p:nvPr/>
        </p:nvPicPr>
        <p:blipFill rotWithShape="1">
          <a:blip r:embed="rId2">
            <a:alphaModFix amt="15000"/>
          </a:blip>
          <a:srcRect b="0" l="0" r="0" t="0"/>
          <a:stretch/>
        </p:blipFill>
        <p:spPr>
          <a:xfrm rot="-7105557">
            <a:off x="7192686" y="-1793440"/>
            <a:ext cx="3065576" cy="3446900"/>
          </a:xfrm>
          <a:prstGeom prst="rect">
            <a:avLst/>
          </a:prstGeom>
          <a:noFill/>
          <a:ln>
            <a:noFill/>
          </a:ln>
          <a:effectLst>
            <a:outerShdw blurRad="157163" rotWithShape="0" algn="bl" dir="5400000" dist="19050">
              <a:srgbClr val="FFFFFF">
                <a:alpha val="49000"/>
              </a:srgbClr>
            </a:outerShdw>
          </a:effectLst>
        </p:spPr>
      </p:pic>
      <p:pic>
        <p:nvPicPr>
          <p:cNvPr id="137" name="Google Shape;137;p17"/>
          <p:cNvPicPr preferRelativeResize="0"/>
          <p:nvPr/>
        </p:nvPicPr>
        <p:blipFill>
          <a:blip r:embed="rId4">
            <a:alphaModFix/>
          </a:blip>
          <a:stretch>
            <a:fillRect/>
          </a:stretch>
        </p:blipFill>
        <p:spPr>
          <a:xfrm>
            <a:off x="-856412" y="-2238375"/>
            <a:ext cx="2361675" cy="3448049"/>
          </a:xfrm>
          <a:prstGeom prst="rect">
            <a:avLst/>
          </a:prstGeom>
          <a:noFill/>
          <a:ln>
            <a:noFill/>
          </a:ln>
        </p:spPr>
      </p:pic>
      <p:pic>
        <p:nvPicPr>
          <p:cNvPr id="138" name="Google Shape;138;p17"/>
          <p:cNvPicPr preferRelativeResize="0"/>
          <p:nvPr/>
        </p:nvPicPr>
        <p:blipFill rotWithShape="1">
          <a:blip r:embed="rId2">
            <a:alphaModFix amt="35000"/>
          </a:blip>
          <a:srcRect b="0" l="0" r="0" t="0"/>
          <a:stretch/>
        </p:blipFill>
        <p:spPr>
          <a:xfrm rot="9288643">
            <a:off x="-1603404" y="3472631"/>
            <a:ext cx="3855654" cy="4335260"/>
          </a:xfrm>
          <a:prstGeom prst="rect">
            <a:avLst/>
          </a:prstGeom>
          <a:noFill/>
          <a:ln>
            <a:noFill/>
          </a:ln>
          <a:effectLst>
            <a:outerShdw blurRad="142875" rotWithShape="0" algn="bl" dir="5400000" dist="19050">
              <a:srgbClr val="FFFFFF">
                <a:alpha val="50000"/>
              </a:srgbClr>
            </a:outerShdw>
          </a:effectLst>
        </p:spPr>
      </p:pic>
      <p:sp>
        <p:nvSpPr>
          <p:cNvPr id="139" name="Google Shape;13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0" name="Google Shape;140;p17"/>
          <p:cNvSpPr txBox="1"/>
          <p:nvPr>
            <p:ph idx="1" type="subTitle"/>
          </p:nvPr>
        </p:nvSpPr>
        <p:spPr>
          <a:xfrm>
            <a:off x="713225" y="1103450"/>
            <a:ext cx="7710600" cy="120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spTree>
      <p:nvGrpSpPr>
        <p:cNvPr id="141" name="Shape 141"/>
        <p:cNvGrpSpPr/>
        <p:nvPr/>
      </p:nvGrpSpPr>
      <p:grpSpPr>
        <a:xfrm>
          <a:off x="0" y="0"/>
          <a:ext cx="0" cy="0"/>
          <a:chOff x="0" y="0"/>
          <a:chExt cx="0" cy="0"/>
        </a:xfrm>
      </p:grpSpPr>
      <p:pic>
        <p:nvPicPr>
          <p:cNvPr id="142" name="Google Shape;142;p18"/>
          <p:cNvPicPr preferRelativeResize="0"/>
          <p:nvPr/>
        </p:nvPicPr>
        <p:blipFill rotWithShape="1">
          <a:blip r:embed="rId2">
            <a:alphaModFix amt="15000"/>
          </a:blip>
          <a:srcRect b="0" l="0" r="0" t="0"/>
          <a:stretch/>
        </p:blipFill>
        <p:spPr>
          <a:xfrm rot="-9987311">
            <a:off x="5304837" y="2667663"/>
            <a:ext cx="3292101" cy="3701599"/>
          </a:xfrm>
          <a:prstGeom prst="rect">
            <a:avLst/>
          </a:prstGeom>
          <a:noFill/>
          <a:ln>
            <a:noFill/>
          </a:ln>
          <a:effectLst>
            <a:outerShdw blurRad="157163" rotWithShape="0" algn="bl" dir="5400000" dist="19050">
              <a:srgbClr val="FFFFFF">
                <a:alpha val="49000"/>
              </a:srgbClr>
            </a:outerShdw>
          </a:effectLst>
        </p:spPr>
      </p:pic>
      <p:pic>
        <p:nvPicPr>
          <p:cNvPr id="143" name="Google Shape;143;p18"/>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144" name="Google Shape;144;p18"/>
          <p:cNvPicPr preferRelativeResize="0"/>
          <p:nvPr/>
        </p:nvPicPr>
        <p:blipFill>
          <a:blip r:embed="rId4">
            <a:alphaModFix/>
          </a:blip>
          <a:stretch>
            <a:fillRect/>
          </a:stretch>
        </p:blipFill>
        <p:spPr>
          <a:xfrm>
            <a:off x="7744088" y="-1857375"/>
            <a:ext cx="2361675" cy="3448049"/>
          </a:xfrm>
          <a:prstGeom prst="rect">
            <a:avLst/>
          </a:prstGeom>
          <a:noFill/>
          <a:ln>
            <a:noFill/>
          </a:ln>
        </p:spPr>
      </p:pic>
      <p:pic>
        <p:nvPicPr>
          <p:cNvPr id="145" name="Google Shape;145;p18"/>
          <p:cNvPicPr preferRelativeResize="0"/>
          <p:nvPr/>
        </p:nvPicPr>
        <p:blipFill>
          <a:blip r:embed="rId4">
            <a:alphaModFix/>
          </a:blip>
          <a:stretch>
            <a:fillRect/>
          </a:stretch>
        </p:blipFill>
        <p:spPr>
          <a:xfrm rot="10800000">
            <a:off x="-856987" y="3305175"/>
            <a:ext cx="2361675" cy="3448049"/>
          </a:xfrm>
          <a:prstGeom prst="rect">
            <a:avLst/>
          </a:prstGeom>
          <a:noFill/>
          <a:ln>
            <a:noFill/>
          </a:ln>
        </p:spPr>
      </p:pic>
      <p:pic>
        <p:nvPicPr>
          <p:cNvPr id="146" name="Google Shape;146;p18"/>
          <p:cNvPicPr preferRelativeResize="0"/>
          <p:nvPr/>
        </p:nvPicPr>
        <p:blipFill rotWithShape="1">
          <a:blip r:embed="rId2">
            <a:alphaModFix amt="35000"/>
          </a:blip>
          <a:srcRect b="0" l="0" r="0" t="0"/>
          <a:stretch/>
        </p:blipFill>
        <p:spPr>
          <a:xfrm rot="9288643">
            <a:off x="-2260629" y="-1850444"/>
            <a:ext cx="3855654" cy="4335260"/>
          </a:xfrm>
          <a:prstGeom prst="rect">
            <a:avLst/>
          </a:prstGeom>
          <a:noFill/>
          <a:ln>
            <a:noFill/>
          </a:ln>
          <a:effectLst>
            <a:outerShdw blurRad="142875" rotWithShape="0" algn="bl" dir="5400000" dist="19050">
              <a:srgbClr val="FFFFFF">
                <a:alpha val="50000"/>
              </a:srgbClr>
            </a:outerShdw>
          </a:effectLst>
        </p:spPr>
      </p:pic>
      <p:sp>
        <p:nvSpPr>
          <p:cNvPr id="147" name="Google Shape;14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8" name="Google Shape;148;p18"/>
          <p:cNvSpPr txBox="1"/>
          <p:nvPr>
            <p:ph idx="1" type="subTitle"/>
          </p:nvPr>
        </p:nvSpPr>
        <p:spPr>
          <a:xfrm>
            <a:off x="713225" y="1103450"/>
            <a:ext cx="7710600" cy="282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9" name="Shape 149"/>
        <p:cNvGrpSpPr/>
        <p:nvPr/>
      </p:nvGrpSpPr>
      <p:grpSpPr>
        <a:xfrm>
          <a:off x="0" y="0"/>
          <a:ext cx="0" cy="0"/>
          <a:chOff x="0" y="0"/>
          <a:chExt cx="0" cy="0"/>
        </a:xfrm>
      </p:grpSpPr>
      <p:pic>
        <p:nvPicPr>
          <p:cNvPr id="150" name="Google Shape;150;p19"/>
          <p:cNvPicPr preferRelativeResize="0"/>
          <p:nvPr/>
        </p:nvPicPr>
        <p:blipFill rotWithShape="1">
          <a:blip r:embed="rId2">
            <a:alphaModFix amt="15000"/>
          </a:blip>
          <a:srcRect b="0" l="0" r="0" t="0"/>
          <a:stretch/>
        </p:blipFill>
        <p:spPr>
          <a:xfrm rot="-9987311">
            <a:off x="6943137" y="3530826"/>
            <a:ext cx="3292101" cy="3701599"/>
          </a:xfrm>
          <a:prstGeom prst="rect">
            <a:avLst/>
          </a:prstGeom>
          <a:noFill/>
          <a:ln>
            <a:noFill/>
          </a:ln>
          <a:effectLst>
            <a:outerShdw blurRad="157163" rotWithShape="0" algn="bl" dir="5400000" dist="19050">
              <a:srgbClr val="FFFFFF">
                <a:alpha val="49000"/>
              </a:srgbClr>
            </a:outerShdw>
          </a:effectLst>
        </p:spPr>
      </p:pic>
      <p:pic>
        <p:nvPicPr>
          <p:cNvPr id="151" name="Google Shape;151;p19"/>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152" name="Google Shape;152;p19"/>
          <p:cNvPicPr preferRelativeResize="0"/>
          <p:nvPr/>
        </p:nvPicPr>
        <p:blipFill rotWithShape="1">
          <a:blip r:embed="rId2">
            <a:alphaModFix amt="35000"/>
          </a:blip>
          <a:srcRect b="0" l="0" r="0" t="0"/>
          <a:stretch/>
        </p:blipFill>
        <p:spPr>
          <a:xfrm rot="9288643">
            <a:off x="-2128204" y="-1574794"/>
            <a:ext cx="3855654" cy="4335260"/>
          </a:xfrm>
          <a:prstGeom prst="rect">
            <a:avLst/>
          </a:prstGeom>
          <a:noFill/>
          <a:ln>
            <a:noFill/>
          </a:ln>
          <a:effectLst>
            <a:outerShdw blurRad="142875" rotWithShape="0" algn="bl" dir="5400000" dist="19050">
              <a:srgbClr val="FFFFFF">
                <a:alpha val="50000"/>
              </a:srgbClr>
            </a:outerShdw>
          </a:effectLst>
        </p:spPr>
      </p:pic>
      <p:pic>
        <p:nvPicPr>
          <p:cNvPr id="153" name="Google Shape;153;p19"/>
          <p:cNvPicPr preferRelativeResize="0"/>
          <p:nvPr/>
        </p:nvPicPr>
        <p:blipFill>
          <a:blip r:embed="rId4">
            <a:alphaModFix/>
          </a:blip>
          <a:stretch>
            <a:fillRect/>
          </a:stretch>
        </p:blipFill>
        <p:spPr>
          <a:xfrm>
            <a:off x="7134488" y="-1822050"/>
            <a:ext cx="2361675" cy="3448049"/>
          </a:xfrm>
          <a:prstGeom prst="rect">
            <a:avLst/>
          </a:prstGeom>
          <a:noFill/>
          <a:ln>
            <a:noFill/>
          </a:ln>
        </p:spPr>
      </p:pic>
      <p:pic>
        <p:nvPicPr>
          <p:cNvPr id="154" name="Google Shape;154;p19"/>
          <p:cNvPicPr preferRelativeResize="0"/>
          <p:nvPr/>
        </p:nvPicPr>
        <p:blipFill>
          <a:blip r:embed="rId4">
            <a:alphaModFix/>
          </a:blip>
          <a:stretch>
            <a:fillRect/>
          </a:stretch>
        </p:blipFill>
        <p:spPr>
          <a:xfrm rot="10800000">
            <a:off x="-899612" y="3374850"/>
            <a:ext cx="2361675" cy="3448049"/>
          </a:xfrm>
          <a:prstGeom prst="rect">
            <a:avLst/>
          </a:prstGeom>
          <a:noFill/>
          <a:ln>
            <a:noFill/>
          </a:ln>
        </p:spPr>
      </p:pic>
      <p:sp>
        <p:nvSpPr>
          <p:cNvPr id="155" name="Google Shape;15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6" name="Google Shape;156;p19"/>
          <p:cNvSpPr txBox="1"/>
          <p:nvPr>
            <p:ph idx="1" type="subTitle"/>
          </p:nvPr>
        </p:nvSpPr>
        <p:spPr>
          <a:xfrm>
            <a:off x="936238" y="2010450"/>
            <a:ext cx="21762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7" name="Google Shape;157;p19"/>
          <p:cNvSpPr txBox="1"/>
          <p:nvPr>
            <p:ph idx="2" type="subTitle"/>
          </p:nvPr>
        </p:nvSpPr>
        <p:spPr>
          <a:xfrm>
            <a:off x="3483894" y="2505750"/>
            <a:ext cx="21762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8" name="Google Shape;158;p19"/>
          <p:cNvSpPr txBox="1"/>
          <p:nvPr>
            <p:ph idx="3" type="subTitle"/>
          </p:nvPr>
        </p:nvSpPr>
        <p:spPr>
          <a:xfrm>
            <a:off x="6031557" y="2010450"/>
            <a:ext cx="21762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9" name="Google Shape;159;p19"/>
          <p:cNvSpPr txBox="1"/>
          <p:nvPr>
            <p:ph idx="4" type="subTitle"/>
          </p:nvPr>
        </p:nvSpPr>
        <p:spPr>
          <a:xfrm>
            <a:off x="936238" y="1302150"/>
            <a:ext cx="21762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0" name="Google Shape;160;p19"/>
          <p:cNvSpPr txBox="1"/>
          <p:nvPr>
            <p:ph idx="5" type="subTitle"/>
          </p:nvPr>
        </p:nvSpPr>
        <p:spPr>
          <a:xfrm>
            <a:off x="3483897" y="1797450"/>
            <a:ext cx="21762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1" name="Google Shape;161;p19"/>
          <p:cNvSpPr txBox="1"/>
          <p:nvPr>
            <p:ph idx="6" type="subTitle"/>
          </p:nvPr>
        </p:nvSpPr>
        <p:spPr>
          <a:xfrm>
            <a:off x="6031557" y="1302150"/>
            <a:ext cx="21762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2" name="Shape 162"/>
        <p:cNvGrpSpPr/>
        <p:nvPr/>
      </p:nvGrpSpPr>
      <p:grpSpPr>
        <a:xfrm>
          <a:off x="0" y="0"/>
          <a:ext cx="0" cy="0"/>
          <a:chOff x="0" y="0"/>
          <a:chExt cx="0" cy="0"/>
        </a:xfrm>
      </p:grpSpPr>
      <p:pic>
        <p:nvPicPr>
          <p:cNvPr id="163" name="Google Shape;163;p20"/>
          <p:cNvPicPr preferRelativeResize="0"/>
          <p:nvPr/>
        </p:nvPicPr>
        <p:blipFill>
          <a:blip r:embed="rId2">
            <a:alphaModFix amt="24000"/>
          </a:blip>
          <a:stretch>
            <a:fillRect/>
          </a:stretch>
        </p:blipFill>
        <p:spPr>
          <a:xfrm>
            <a:off x="0" y="0"/>
            <a:ext cx="9144000" cy="5143500"/>
          </a:xfrm>
          <a:prstGeom prst="rect">
            <a:avLst/>
          </a:prstGeom>
          <a:noFill/>
          <a:ln>
            <a:noFill/>
          </a:ln>
        </p:spPr>
      </p:pic>
      <p:pic>
        <p:nvPicPr>
          <p:cNvPr id="164" name="Google Shape;164;p20"/>
          <p:cNvPicPr preferRelativeResize="0"/>
          <p:nvPr/>
        </p:nvPicPr>
        <p:blipFill>
          <a:blip r:embed="rId3">
            <a:alphaModFix/>
          </a:blip>
          <a:stretch>
            <a:fillRect/>
          </a:stretch>
        </p:blipFill>
        <p:spPr>
          <a:xfrm rot="9368242">
            <a:off x="8029570" y="89747"/>
            <a:ext cx="2899032" cy="4232577"/>
          </a:xfrm>
          <a:prstGeom prst="rect">
            <a:avLst/>
          </a:prstGeom>
          <a:noFill/>
          <a:ln>
            <a:noFill/>
          </a:ln>
        </p:spPr>
      </p:pic>
      <p:pic>
        <p:nvPicPr>
          <p:cNvPr id="165" name="Google Shape;165;p20"/>
          <p:cNvPicPr preferRelativeResize="0"/>
          <p:nvPr/>
        </p:nvPicPr>
        <p:blipFill>
          <a:blip r:embed="rId3">
            <a:alphaModFix/>
          </a:blip>
          <a:stretch>
            <a:fillRect/>
          </a:stretch>
        </p:blipFill>
        <p:spPr>
          <a:xfrm rot="9368242">
            <a:off x="-1590680" y="1994747"/>
            <a:ext cx="2899032" cy="4232577"/>
          </a:xfrm>
          <a:prstGeom prst="rect">
            <a:avLst/>
          </a:prstGeom>
          <a:noFill/>
          <a:ln>
            <a:noFill/>
          </a:ln>
        </p:spPr>
      </p:pic>
      <p:sp>
        <p:nvSpPr>
          <p:cNvPr id="166" name="Google Shape;16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7" name="Google Shape;167;p20"/>
          <p:cNvSpPr txBox="1"/>
          <p:nvPr>
            <p:ph idx="1" type="subTitle"/>
          </p:nvPr>
        </p:nvSpPr>
        <p:spPr>
          <a:xfrm>
            <a:off x="1008330" y="1735625"/>
            <a:ext cx="34083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8" name="Google Shape;168;p20"/>
          <p:cNvSpPr txBox="1"/>
          <p:nvPr>
            <p:ph idx="2" type="subTitle"/>
          </p:nvPr>
        </p:nvSpPr>
        <p:spPr>
          <a:xfrm>
            <a:off x="4727370" y="1735625"/>
            <a:ext cx="34083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9" name="Google Shape;169;p20"/>
          <p:cNvSpPr txBox="1"/>
          <p:nvPr>
            <p:ph idx="3" type="subTitle"/>
          </p:nvPr>
        </p:nvSpPr>
        <p:spPr>
          <a:xfrm>
            <a:off x="1008330" y="3396200"/>
            <a:ext cx="34083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0" name="Google Shape;170;p20"/>
          <p:cNvSpPr txBox="1"/>
          <p:nvPr>
            <p:ph idx="4" type="subTitle"/>
          </p:nvPr>
        </p:nvSpPr>
        <p:spPr>
          <a:xfrm>
            <a:off x="4727370" y="3396200"/>
            <a:ext cx="34083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1" name="Google Shape;171;p20"/>
          <p:cNvSpPr txBox="1"/>
          <p:nvPr>
            <p:ph idx="5" type="subTitle"/>
          </p:nvPr>
        </p:nvSpPr>
        <p:spPr>
          <a:xfrm>
            <a:off x="1008331" y="1254900"/>
            <a:ext cx="3408300" cy="48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2" name="Google Shape;172;p20"/>
          <p:cNvSpPr txBox="1"/>
          <p:nvPr>
            <p:ph idx="6" type="subTitle"/>
          </p:nvPr>
        </p:nvSpPr>
        <p:spPr>
          <a:xfrm>
            <a:off x="1008331" y="2915475"/>
            <a:ext cx="3408300" cy="48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 name="Google Shape;173;p20"/>
          <p:cNvSpPr txBox="1"/>
          <p:nvPr>
            <p:ph idx="7" type="subTitle"/>
          </p:nvPr>
        </p:nvSpPr>
        <p:spPr>
          <a:xfrm>
            <a:off x="4727343" y="1254900"/>
            <a:ext cx="3408300" cy="48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4" name="Google Shape;174;p20"/>
          <p:cNvSpPr txBox="1"/>
          <p:nvPr>
            <p:ph idx="8" type="subTitle"/>
          </p:nvPr>
        </p:nvSpPr>
        <p:spPr>
          <a:xfrm>
            <a:off x="4727343" y="2915475"/>
            <a:ext cx="3408300" cy="48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pic>
        <p:nvPicPr>
          <p:cNvPr id="19" name="Google Shape;19;p3"/>
          <p:cNvPicPr preferRelativeResize="0"/>
          <p:nvPr/>
        </p:nvPicPr>
        <p:blipFill>
          <a:blip r:embed="rId2">
            <a:alphaModFix amt="30000"/>
          </a:blip>
          <a:stretch>
            <a:fillRect/>
          </a:stretch>
        </p:blipFill>
        <p:spPr>
          <a:xfrm>
            <a:off x="6024300" y="-2238752"/>
            <a:ext cx="4812951" cy="4812951"/>
          </a:xfrm>
          <a:prstGeom prst="rect">
            <a:avLst/>
          </a:prstGeom>
          <a:noFill/>
          <a:ln>
            <a:noFill/>
          </a:ln>
          <a:effectLst>
            <a:outerShdw blurRad="157163" rotWithShape="0" algn="bl" dir="5400000" dist="19050">
              <a:srgbClr val="FFFFFF">
                <a:alpha val="38000"/>
              </a:srgbClr>
            </a:outerShdw>
          </a:effectLst>
        </p:spPr>
      </p:pic>
      <p:pic>
        <p:nvPicPr>
          <p:cNvPr id="20" name="Google Shape;20;p3"/>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21" name="Google Shape;21;p3"/>
          <p:cNvPicPr preferRelativeResize="0"/>
          <p:nvPr/>
        </p:nvPicPr>
        <p:blipFill rotWithShape="1">
          <a:blip r:embed="rId4">
            <a:alphaModFix amt="35000"/>
          </a:blip>
          <a:srcRect b="0" l="0" r="0" t="0"/>
          <a:stretch/>
        </p:blipFill>
        <p:spPr>
          <a:xfrm rot="-8804032">
            <a:off x="1719673" y="-2872843"/>
            <a:ext cx="3855653" cy="4335259"/>
          </a:xfrm>
          <a:prstGeom prst="rect">
            <a:avLst/>
          </a:prstGeom>
          <a:noFill/>
          <a:ln>
            <a:noFill/>
          </a:ln>
          <a:effectLst>
            <a:outerShdw blurRad="142875" rotWithShape="0" algn="bl" dir="5400000" dist="19050">
              <a:srgbClr val="FFFFFF">
                <a:alpha val="50000"/>
              </a:srgbClr>
            </a:outerShdw>
          </a:effectLst>
        </p:spPr>
      </p:pic>
      <p:sp>
        <p:nvSpPr>
          <p:cNvPr id="22" name="Google Shape;22;p3"/>
          <p:cNvSpPr/>
          <p:nvPr>
            <p:ph idx="2" type="pic"/>
          </p:nvPr>
        </p:nvSpPr>
        <p:spPr>
          <a:xfrm>
            <a:off x="713225" y="539500"/>
            <a:ext cx="2760600" cy="4064400"/>
          </a:xfrm>
          <a:prstGeom prst="round2SameRect">
            <a:avLst>
              <a:gd fmla="val 50000" name="adj1"/>
              <a:gd fmla="val 0" name="adj2"/>
            </a:avLst>
          </a:prstGeom>
          <a:noFill/>
          <a:ln>
            <a:noFill/>
          </a:ln>
        </p:spPr>
      </p:sp>
      <p:sp>
        <p:nvSpPr>
          <p:cNvPr id="23" name="Google Shape;23;p3"/>
          <p:cNvSpPr txBox="1"/>
          <p:nvPr>
            <p:ph type="title"/>
          </p:nvPr>
        </p:nvSpPr>
        <p:spPr>
          <a:xfrm>
            <a:off x="4047175" y="2269488"/>
            <a:ext cx="4383600" cy="160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3"/>
          <p:cNvSpPr txBox="1"/>
          <p:nvPr>
            <p:ph hasCustomPrompt="1" idx="3" type="title"/>
          </p:nvPr>
        </p:nvSpPr>
        <p:spPr>
          <a:xfrm>
            <a:off x="4047175" y="1264213"/>
            <a:ext cx="14745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5" name="Shape 175"/>
        <p:cNvGrpSpPr/>
        <p:nvPr/>
      </p:nvGrpSpPr>
      <p:grpSpPr>
        <a:xfrm>
          <a:off x="0" y="0"/>
          <a:ext cx="0" cy="0"/>
          <a:chOff x="0" y="0"/>
          <a:chExt cx="0" cy="0"/>
        </a:xfrm>
      </p:grpSpPr>
      <p:pic>
        <p:nvPicPr>
          <p:cNvPr id="176" name="Google Shape;176;p21"/>
          <p:cNvPicPr preferRelativeResize="0"/>
          <p:nvPr/>
        </p:nvPicPr>
        <p:blipFill>
          <a:blip r:embed="rId2">
            <a:alphaModFix amt="30000"/>
          </a:blip>
          <a:stretch>
            <a:fillRect/>
          </a:stretch>
        </p:blipFill>
        <p:spPr>
          <a:xfrm>
            <a:off x="-3357825" y="1336273"/>
            <a:ext cx="4812951" cy="4812951"/>
          </a:xfrm>
          <a:prstGeom prst="rect">
            <a:avLst/>
          </a:prstGeom>
          <a:noFill/>
          <a:ln>
            <a:noFill/>
          </a:ln>
          <a:effectLst>
            <a:outerShdw blurRad="157163" rotWithShape="0" algn="bl" dir="5400000" dist="19050">
              <a:srgbClr val="FFFFFF">
                <a:alpha val="38000"/>
              </a:srgbClr>
            </a:outerShdw>
          </a:effectLst>
        </p:spPr>
      </p:pic>
      <p:pic>
        <p:nvPicPr>
          <p:cNvPr id="177" name="Google Shape;177;p21"/>
          <p:cNvPicPr preferRelativeResize="0"/>
          <p:nvPr/>
        </p:nvPicPr>
        <p:blipFill>
          <a:blip r:embed="rId3">
            <a:alphaModFix/>
          </a:blip>
          <a:stretch>
            <a:fillRect/>
          </a:stretch>
        </p:blipFill>
        <p:spPr>
          <a:xfrm rot="5065086">
            <a:off x="6039469" y="-2244427"/>
            <a:ext cx="2899034" cy="4232576"/>
          </a:xfrm>
          <a:prstGeom prst="rect">
            <a:avLst/>
          </a:prstGeom>
          <a:noFill/>
          <a:ln>
            <a:noFill/>
          </a:ln>
        </p:spPr>
      </p:pic>
      <p:pic>
        <p:nvPicPr>
          <p:cNvPr id="178" name="Google Shape;178;p21"/>
          <p:cNvPicPr preferRelativeResize="0"/>
          <p:nvPr/>
        </p:nvPicPr>
        <p:blipFill>
          <a:blip r:embed="rId4">
            <a:alphaModFix amt="27000"/>
          </a:blip>
          <a:stretch>
            <a:fillRect/>
          </a:stretch>
        </p:blipFill>
        <p:spPr>
          <a:xfrm>
            <a:off x="-994000" y="-3619500"/>
            <a:ext cx="4695774" cy="4695774"/>
          </a:xfrm>
          <a:prstGeom prst="rect">
            <a:avLst/>
          </a:prstGeom>
          <a:noFill/>
          <a:ln>
            <a:noFill/>
          </a:ln>
        </p:spPr>
      </p:pic>
      <p:pic>
        <p:nvPicPr>
          <p:cNvPr id="179" name="Google Shape;179;p21"/>
          <p:cNvPicPr preferRelativeResize="0"/>
          <p:nvPr/>
        </p:nvPicPr>
        <p:blipFill rotWithShape="1">
          <a:blip r:embed="rId5">
            <a:alphaModFix amt="35000"/>
          </a:blip>
          <a:srcRect b="0" l="0" r="0" t="0"/>
          <a:stretch/>
        </p:blipFill>
        <p:spPr>
          <a:xfrm rot="-8804032">
            <a:off x="7815673" y="2775482"/>
            <a:ext cx="3855653" cy="4335259"/>
          </a:xfrm>
          <a:prstGeom prst="rect">
            <a:avLst/>
          </a:prstGeom>
          <a:noFill/>
          <a:ln>
            <a:noFill/>
          </a:ln>
          <a:effectLst>
            <a:outerShdw blurRad="142875" rotWithShape="0" algn="bl" dir="5400000" dist="19050">
              <a:srgbClr val="FFFFFF">
                <a:alpha val="50000"/>
              </a:srgbClr>
            </a:outerShdw>
          </a:effectLst>
        </p:spPr>
      </p:pic>
      <p:pic>
        <p:nvPicPr>
          <p:cNvPr id="180" name="Google Shape;180;p21"/>
          <p:cNvPicPr preferRelativeResize="0"/>
          <p:nvPr/>
        </p:nvPicPr>
        <p:blipFill>
          <a:blip r:embed="rId6">
            <a:alphaModFix amt="24000"/>
          </a:blip>
          <a:stretch>
            <a:fillRect/>
          </a:stretch>
        </p:blipFill>
        <p:spPr>
          <a:xfrm>
            <a:off x="0" y="0"/>
            <a:ext cx="9144000" cy="5143500"/>
          </a:xfrm>
          <a:prstGeom prst="rect">
            <a:avLst/>
          </a:prstGeom>
          <a:noFill/>
          <a:ln>
            <a:noFill/>
          </a:ln>
        </p:spPr>
      </p:pic>
      <p:sp>
        <p:nvSpPr>
          <p:cNvPr id="181" name="Google Shape;18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21"/>
          <p:cNvSpPr txBox="1"/>
          <p:nvPr>
            <p:ph idx="1" type="subTitle"/>
          </p:nvPr>
        </p:nvSpPr>
        <p:spPr>
          <a:xfrm>
            <a:off x="72000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83" name="Google Shape;183;p21"/>
          <p:cNvSpPr txBox="1"/>
          <p:nvPr>
            <p:ph idx="2" type="subTitle"/>
          </p:nvPr>
        </p:nvSpPr>
        <p:spPr>
          <a:xfrm>
            <a:off x="345525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84" name="Google Shape;184;p21"/>
          <p:cNvSpPr txBox="1"/>
          <p:nvPr>
            <p:ph idx="3" type="subTitle"/>
          </p:nvPr>
        </p:nvSpPr>
        <p:spPr>
          <a:xfrm>
            <a:off x="72000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85" name="Google Shape;185;p21"/>
          <p:cNvSpPr txBox="1"/>
          <p:nvPr>
            <p:ph idx="4" type="subTitle"/>
          </p:nvPr>
        </p:nvSpPr>
        <p:spPr>
          <a:xfrm>
            <a:off x="345525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86" name="Google Shape;186;p21"/>
          <p:cNvSpPr txBox="1"/>
          <p:nvPr>
            <p:ph idx="5" type="subTitle"/>
          </p:nvPr>
        </p:nvSpPr>
        <p:spPr>
          <a:xfrm>
            <a:off x="619050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87" name="Google Shape;187;p21"/>
          <p:cNvSpPr txBox="1"/>
          <p:nvPr>
            <p:ph idx="6" type="subTitle"/>
          </p:nvPr>
        </p:nvSpPr>
        <p:spPr>
          <a:xfrm>
            <a:off x="619050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88" name="Google Shape;188;p21"/>
          <p:cNvSpPr txBox="1"/>
          <p:nvPr>
            <p:ph idx="7" type="subTitle"/>
          </p:nvPr>
        </p:nvSpPr>
        <p:spPr>
          <a:xfrm>
            <a:off x="720000" y="1336275"/>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ora"/>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000"/>
              <a:buFont typeface="Sora"/>
              <a:buNone/>
              <a:defRPr sz="2000">
                <a:latin typeface="Sora"/>
                <a:ea typeface="Sora"/>
                <a:cs typeface="Sora"/>
                <a:sym typeface="Sora"/>
              </a:defRPr>
            </a:lvl2pPr>
            <a:lvl3pPr lvl="2" rtl="0" algn="ctr">
              <a:lnSpc>
                <a:spcPct val="100000"/>
              </a:lnSpc>
              <a:spcBef>
                <a:spcPts val="0"/>
              </a:spcBef>
              <a:spcAft>
                <a:spcPts val="0"/>
              </a:spcAft>
              <a:buSzPts val="2000"/>
              <a:buFont typeface="Sora"/>
              <a:buNone/>
              <a:defRPr sz="2000">
                <a:latin typeface="Sora"/>
                <a:ea typeface="Sora"/>
                <a:cs typeface="Sora"/>
                <a:sym typeface="Sora"/>
              </a:defRPr>
            </a:lvl3pPr>
            <a:lvl4pPr lvl="3" rtl="0" algn="ctr">
              <a:lnSpc>
                <a:spcPct val="100000"/>
              </a:lnSpc>
              <a:spcBef>
                <a:spcPts val="0"/>
              </a:spcBef>
              <a:spcAft>
                <a:spcPts val="0"/>
              </a:spcAft>
              <a:buSzPts val="2000"/>
              <a:buFont typeface="Sora"/>
              <a:buNone/>
              <a:defRPr sz="2000">
                <a:latin typeface="Sora"/>
                <a:ea typeface="Sora"/>
                <a:cs typeface="Sora"/>
                <a:sym typeface="Sora"/>
              </a:defRPr>
            </a:lvl4pPr>
            <a:lvl5pPr lvl="4" rtl="0" algn="ctr">
              <a:lnSpc>
                <a:spcPct val="100000"/>
              </a:lnSpc>
              <a:spcBef>
                <a:spcPts val="0"/>
              </a:spcBef>
              <a:spcAft>
                <a:spcPts val="0"/>
              </a:spcAft>
              <a:buSzPts val="2000"/>
              <a:buFont typeface="Sora"/>
              <a:buNone/>
              <a:defRPr sz="2000">
                <a:latin typeface="Sora"/>
                <a:ea typeface="Sora"/>
                <a:cs typeface="Sora"/>
                <a:sym typeface="Sora"/>
              </a:defRPr>
            </a:lvl5pPr>
            <a:lvl6pPr lvl="5" rtl="0" algn="ctr">
              <a:lnSpc>
                <a:spcPct val="100000"/>
              </a:lnSpc>
              <a:spcBef>
                <a:spcPts val="0"/>
              </a:spcBef>
              <a:spcAft>
                <a:spcPts val="0"/>
              </a:spcAft>
              <a:buSzPts val="2000"/>
              <a:buFont typeface="Sora"/>
              <a:buNone/>
              <a:defRPr sz="2000">
                <a:latin typeface="Sora"/>
                <a:ea typeface="Sora"/>
                <a:cs typeface="Sora"/>
                <a:sym typeface="Sora"/>
              </a:defRPr>
            </a:lvl6pPr>
            <a:lvl7pPr lvl="6" rtl="0" algn="ctr">
              <a:lnSpc>
                <a:spcPct val="100000"/>
              </a:lnSpc>
              <a:spcBef>
                <a:spcPts val="0"/>
              </a:spcBef>
              <a:spcAft>
                <a:spcPts val="0"/>
              </a:spcAft>
              <a:buSzPts val="2000"/>
              <a:buFont typeface="Sora"/>
              <a:buNone/>
              <a:defRPr sz="2000">
                <a:latin typeface="Sora"/>
                <a:ea typeface="Sora"/>
                <a:cs typeface="Sora"/>
                <a:sym typeface="Sora"/>
              </a:defRPr>
            </a:lvl7pPr>
            <a:lvl8pPr lvl="7" rtl="0" algn="ctr">
              <a:lnSpc>
                <a:spcPct val="100000"/>
              </a:lnSpc>
              <a:spcBef>
                <a:spcPts val="0"/>
              </a:spcBef>
              <a:spcAft>
                <a:spcPts val="0"/>
              </a:spcAft>
              <a:buSzPts val="2000"/>
              <a:buFont typeface="Sora"/>
              <a:buNone/>
              <a:defRPr sz="2000">
                <a:latin typeface="Sora"/>
                <a:ea typeface="Sora"/>
                <a:cs typeface="Sora"/>
                <a:sym typeface="Sora"/>
              </a:defRPr>
            </a:lvl8pPr>
            <a:lvl9pPr lvl="8" rtl="0" algn="ctr">
              <a:lnSpc>
                <a:spcPct val="100000"/>
              </a:lnSpc>
              <a:spcBef>
                <a:spcPts val="0"/>
              </a:spcBef>
              <a:spcAft>
                <a:spcPts val="0"/>
              </a:spcAft>
              <a:buSzPts val="2000"/>
              <a:buFont typeface="Sora"/>
              <a:buNone/>
              <a:defRPr sz="2000">
                <a:latin typeface="Sora"/>
                <a:ea typeface="Sora"/>
                <a:cs typeface="Sora"/>
                <a:sym typeface="Sora"/>
              </a:defRPr>
            </a:lvl9pPr>
          </a:lstStyle>
          <a:p/>
        </p:txBody>
      </p:sp>
      <p:sp>
        <p:nvSpPr>
          <p:cNvPr id="189" name="Google Shape;189;p21"/>
          <p:cNvSpPr txBox="1"/>
          <p:nvPr>
            <p:ph idx="8" type="subTitle"/>
          </p:nvPr>
        </p:nvSpPr>
        <p:spPr>
          <a:xfrm>
            <a:off x="3455250" y="1336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ora"/>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000"/>
              <a:buFont typeface="Sora"/>
              <a:buNone/>
              <a:defRPr sz="2000">
                <a:latin typeface="Sora"/>
                <a:ea typeface="Sora"/>
                <a:cs typeface="Sora"/>
                <a:sym typeface="Sora"/>
              </a:defRPr>
            </a:lvl2pPr>
            <a:lvl3pPr lvl="2" rtl="0" algn="ctr">
              <a:lnSpc>
                <a:spcPct val="100000"/>
              </a:lnSpc>
              <a:spcBef>
                <a:spcPts val="0"/>
              </a:spcBef>
              <a:spcAft>
                <a:spcPts val="0"/>
              </a:spcAft>
              <a:buSzPts val="2000"/>
              <a:buFont typeface="Sora"/>
              <a:buNone/>
              <a:defRPr sz="2000">
                <a:latin typeface="Sora"/>
                <a:ea typeface="Sora"/>
                <a:cs typeface="Sora"/>
                <a:sym typeface="Sora"/>
              </a:defRPr>
            </a:lvl3pPr>
            <a:lvl4pPr lvl="3" rtl="0" algn="ctr">
              <a:lnSpc>
                <a:spcPct val="100000"/>
              </a:lnSpc>
              <a:spcBef>
                <a:spcPts val="0"/>
              </a:spcBef>
              <a:spcAft>
                <a:spcPts val="0"/>
              </a:spcAft>
              <a:buSzPts val="2000"/>
              <a:buFont typeface="Sora"/>
              <a:buNone/>
              <a:defRPr sz="2000">
                <a:latin typeface="Sora"/>
                <a:ea typeface="Sora"/>
                <a:cs typeface="Sora"/>
                <a:sym typeface="Sora"/>
              </a:defRPr>
            </a:lvl4pPr>
            <a:lvl5pPr lvl="4" rtl="0" algn="ctr">
              <a:lnSpc>
                <a:spcPct val="100000"/>
              </a:lnSpc>
              <a:spcBef>
                <a:spcPts val="0"/>
              </a:spcBef>
              <a:spcAft>
                <a:spcPts val="0"/>
              </a:spcAft>
              <a:buSzPts val="2000"/>
              <a:buFont typeface="Sora"/>
              <a:buNone/>
              <a:defRPr sz="2000">
                <a:latin typeface="Sora"/>
                <a:ea typeface="Sora"/>
                <a:cs typeface="Sora"/>
                <a:sym typeface="Sora"/>
              </a:defRPr>
            </a:lvl5pPr>
            <a:lvl6pPr lvl="5" rtl="0" algn="ctr">
              <a:lnSpc>
                <a:spcPct val="100000"/>
              </a:lnSpc>
              <a:spcBef>
                <a:spcPts val="0"/>
              </a:spcBef>
              <a:spcAft>
                <a:spcPts val="0"/>
              </a:spcAft>
              <a:buSzPts val="2000"/>
              <a:buFont typeface="Sora"/>
              <a:buNone/>
              <a:defRPr sz="2000">
                <a:latin typeface="Sora"/>
                <a:ea typeface="Sora"/>
                <a:cs typeface="Sora"/>
                <a:sym typeface="Sora"/>
              </a:defRPr>
            </a:lvl6pPr>
            <a:lvl7pPr lvl="6" rtl="0" algn="ctr">
              <a:lnSpc>
                <a:spcPct val="100000"/>
              </a:lnSpc>
              <a:spcBef>
                <a:spcPts val="0"/>
              </a:spcBef>
              <a:spcAft>
                <a:spcPts val="0"/>
              </a:spcAft>
              <a:buSzPts val="2000"/>
              <a:buFont typeface="Sora"/>
              <a:buNone/>
              <a:defRPr sz="2000">
                <a:latin typeface="Sora"/>
                <a:ea typeface="Sora"/>
                <a:cs typeface="Sora"/>
                <a:sym typeface="Sora"/>
              </a:defRPr>
            </a:lvl7pPr>
            <a:lvl8pPr lvl="7" rtl="0" algn="ctr">
              <a:lnSpc>
                <a:spcPct val="100000"/>
              </a:lnSpc>
              <a:spcBef>
                <a:spcPts val="0"/>
              </a:spcBef>
              <a:spcAft>
                <a:spcPts val="0"/>
              </a:spcAft>
              <a:buSzPts val="2000"/>
              <a:buFont typeface="Sora"/>
              <a:buNone/>
              <a:defRPr sz="2000">
                <a:latin typeface="Sora"/>
                <a:ea typeface="Sora"/>
                <a:cs typeface="Sora"/>
                <a:sym typeface="Sora"/>
              </a:defRPr>
            </a:lvl8pPr>
            <a:lvl9pPr lvl="8" rtl="0" algn="ctr">
              <a:lnSpc>
                <a:spcPct val="100000"/>
              </a:lnSpc>
              <a:spcBef>
                <a:spcPts val="0"/>
              </a:spcBef>
              <a:spcAft>
                <a:spcPts val="0"/>
              </a:spcAft>
              <a:buSzPts val="2000"/>
              <a:buFont typeface="Sora"/>
              <a:buNone/>
              <a:defRPr sz="2000">
                <a:latin typeface="Sora"/>
                <a:ea typeface="Sora"/>
                <a:cs typeface="Sora"/>
                <a:sym typeface="Sora"/>
              </a:defRPr>
            </a:lvl9pPr>
          </a:lstStyle>
          <a:p/>
        </p:txBody>
      </p:sp>
      <p:sp>
        <p:nvSpPr>
          <p:cNvPr id="190" name="Google Shape;190;p21"/>
          <p:cNvSpPr txBox="1"/>
          <p:nvPr>
            <p:ph idx="9" type="subTitle"/>
          </p:nvPr>
        </p:nvSpPr>
        <p:spPr>
          <a:xfrm>
            <a:off x="6190500" y="1336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ora"/>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000"/>
              <a:buFont typeface="Sora"/>
              <a:buNone/>
              <a:defRPr sz="2000">
                <a:latin typeface="Sora"/>
                <a:ea typeface="Sora"/>
                <a:cs typeface="Sora"/>
                <a:sym typeface="Sora"/>
              </a:defRPr>
            </a:lvl2pPr>
            <a:lvl3pPr lvl="2" rtl="0" algn="ctr">
              <a:lnSpc>
                <a:spcPct val="100000"/>
              </a:lnSpc>
              <a:spcBef>
                <a:spcPts val="0"/>
              </a:spcBef>
              <a:spcAft>
                <a:spcPts val="0"/>
              </a:spcAft>
              <a:buSzPts val="2000"/>
              <a:buFont typeface="Sora"/>
              <a:buNone/>
              <a:defRPr sz="2000">
                <a:latin typeface="Sora"/>
                <a:ea typeface="Sora"/>
                <a:cs typeface="Sora"/>
                <a:sym typeface="Sora"/>
              </a:defRPr>
            </a:lvl3pPr>
            <a:lvl4pPr lvl="3" rtl="0" algn="ctr">
              <a:lnSpc>
                <a:spcPct val="100000"/>
              </a:lnSpc>
              <a:spcBef>
                <a:spcPts val="0"/>
              </a:spcBef>
              <a:spcAft>
                <a:spcPts val="0"/>
              </a:spcAft>
              <a:buSzPts val="2000"/>
              <a:buFont typeface="Sora"/>
              <a:buNone/>
              <a:defRPr sz="2000">
                <a:latin typeface="Sora"/>
                <a:ea typeface="Sora"/>
                <a:cs typeface="Sora"/>
                <a:sym typeface="Sora"/>
              </a:defRPr>
            </a:lvl4pPr>
            <a:lvl5pPr lvl="4" rtl="0" algn="ctr">
              <a:lnSpc>
                <a:spcPct val="100000"/>
              </a:lnSpc>
              <a:spcBef>
                <a:spcPts val="0"/>
              </a:spcBef>
              <a:spcAft>
                <a:spcPts val="0"/>
              </a:spcAft>
              <a:buSzPts val="2000"/>
              <a:buFont typeface="Sora"/>
              <a:buNone/>
              <a:defRPr sz="2000">
                <a:latin typeface="Sora"/>
                <a:ea typeface="Sora"/>
                <a:cs typeface="Sora"/>
                <a:sym typeface="Sora"/>
              </a:defRPr>
            </a:lvl5pPr>
            <a:lvl6pPr lvl="5" rtl="0" algn="ctr">
              <a:lnSpc>
                <a:spcPct val="100000"/>
              </a:lnSpc>
              <a:spcBef>
                <a:spcPts val="0"/>
              </a:spcBef>
              <a:spcAft>
                <a:spcPts val="0"/>
              </a:spcAft>
              <a:buSzPts val="2000"/>
              <a:buFont typeface="Sora"/>
              <a:buNone/>
              <a:defRPr sz="2000">
                <a:latin typeface="Sora"/>
                <a:ea typeface="Sora"/>
                <a:cs typeface="Sora"/>
                <a:sym typeface="Sora"/>
              </a:defRPr>
            </a:lvl6pPr>
            <a:lvl7pPr lvl="6" rtl="0" algn="ctr">
              <a:lnSpc>
                <a:spcPct val="100000"/>
              </a:lnSpc>
              <a:spcBef>
                <a:spcPts val="0"/>
              </a:spcBef>
              <a:spcAft>
                <a:spcPts val="0"/>
              </a:spcAft>
              <a:buSzPts val="2000"/>
              <a:buFont typeface="Sora"/>
              <a:buNone/>
              <a:defRPr sz="2000">
                <a:latin typeface="Sora"/>
                <a:ea typeface="Sora"/>
                <a:cs typeface="Sora"/>
                <a:sym typeface="Sora"/>
              </a:defRPr>
            </a:lvl7pPr>
            <a:lvl8pPr lvl="7" rtl="0" algn="ctr">
              <a:lnSpc>
                <a:spcPct val="100000"/>
              </a:lnSpc>
              <a:spcBef>
                <a:spcPts val="0"/>
              </a:spcBef>
              <a:spcAft>
                <a:spcPts val="0"/>
              </a:spcAft>
              <a:buSzPts val="2000"/>
              <a:buFont typeface="Sora"/>
              <a:buNone/>
              <a:defRPr sz="2000">
                <a:latin typeface="Sora"/>
                <a:ea typeface="Sora"/>
                <a:cs typeface="Sora"/>
                <a:sym typeface="Sora"/>
              </a:defRPr>
            </a:lvl8pPr>
            <a:lvl9pPr lvl="8" rtl="0" algn="ctr">
              <a:lnSpc>
                <a:spcPct val="100000"/>
              </a:lnSpc>
              <a:spcBef>
                <a:spcPts val="0"/>
              </a:spcBef>
              <a:spcAft>
                <a:spcPts val="0"/>
              </a:spcAft>
              <a:buSzPts val="2000"/>
              <a:buFont typeface="Sora"/>
              <a:buNone/>
              <a:defRPr sz="2000">
                <a:latin typeface="Sora"/>
                <a:ea typeface="Sora"/>
                <a:cs typeface="Sora"/>
                <a:sym typeface="Sora"/>
              </a:defRPr>
            </a:lvl9pPr>
          </a:lstStyle>
          <a:p/>
        </p:txBody>
      </p:sp>
      <p:sp>
        <p:nvSpPr>
          <p:cNvPr id="191" name="Google Shape;191;p21"/>
          <p:cNvSpPr txBox="1"/>
          <p:nvPr>
            <p:ph idx="13" type="subTitle"/>
          </p:nvPr>
        </p:nvSpPr>
        <p:spPr>
          <a:xfrm>
            <a:off x="720000" y="306335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ora"/>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000"/>
              <a:buFont typeface="Sora"/>
              <a:buNone/>
              <a:defRPr sz="2000">
                <a:latin typeface="Sora"/>
                <a:ea typeface="Sora"/>
                <a:cs typeface="Sora"/>
                <a:sym typeface="Sora"/>
              </a:defRPr>
            </a:lvl2pPr>
            <a:lvl3pPr lvl="2" rtl="0" algn="ctr">
              <a:lnSpc>
                <a:spcPct val="100000"/>
              </a:lnSpc>
              <a:spcBef>
                <a:spcPts val="0"/>
              </a:spcBef>
              <a:spcAft>
                <a:spcPts val="0"/>
              </a:spcAft>
              <a:buSzPts val="2000"/>
              <a:buFont typeface="Sora"/>
              <a:buNone/>
              <a:defRPr sz="2000">
                <a:latin typeface="Sora"/>
                <a:ea typeface="Sora"/>
                <a:cs typeface="Sora"/>
                <a:sym typeface="Sora"/>
              </a:defRPr>
            </a:lvl3pPr>
            <a:lvl4pPr lvl="3" rtl="0" algn="ctr">
              <a:lnSpc>
                <a:spcPct val="100000"/>
              </a:lnSpc>
              <a:spcBef>
                <a:spcPts val="0"/>
              </a:spcBef>
              <a:spcAft>
                <a:spcPts val="0"/>
              </a:spcAft>
              <a:buSzPts val="2000"/>
              <a:buFont typeface="Sora"/>
              <a:buNone/>
              <a:defRPr sz="2000">
                <a:latin typeface="Sora"/>
                <a:ea typeface="Sora"/>
                <a:cs typeface="Sora"/>
                <a:sym typeface="Sora"/>
              </a:defRPr>
            </a:lvl4pPr>
            <a:lvl5pPr lvl="4" rtl="0" algn="ctr">
              <a:lnSpc>
                <a:spcPct val="100000"/>
              </a:lnSpc>
              <a:spcBef>
                <a:spcPts val="0"/>
              </a:spcBef>
              <a:spcAft>
                <a:spcPts val="0"/>
              </a:spcAft>
              <a:buSzPts val="2000"/>
              <a:buFont typeface="Sora"/>
              <a:buNone/>
              <a:defRPr sz="2000">
                <a:latin typeface="Sora"/>
                <a:ea typeface="Sora"/>
                <a:cs typeface="Sora"/>
                <a:sym typeface="Sora"/>
              </a:defRPr>
            </a:lvl5pPr>
            <a:lvl6pPr lvl="5" rtl="0" algn="ctr">
              <a:lnSpc>
                <a:spcPct val="100000"/>
              </a:lnSpc>
              <a:spcBef>
                <a:spcPts val="0"/>
              </a:spcBef>
              <a:spcAft>
                <a:spcPts val="0"/>
              </a:spcAft>
              <a:buSzPts val="2000"/>
              <a:buFont typeface="Sora"/>
              <a:buNone/>
              <a:defRPr sz="2000">
                <a:latin typeface="Sora"/>
                <a:ea typeface="Sora"/>
                <a:cs typeface="Sora"/>
                <a:sym typeface="Sora"/>
              </a:defRPr>
            </a:lvl6pPr>
            <a:lvl7pPr lvl="6" rtl="0" algn="ctr">
              <a:lnSpc>
                <a:spcPct val="100000"/>
              </a:lnSpc>
              <a:spcBef>
                <a:spcPts val="0"/>
              </a:spcBef>
              <a:spcAft>
                <a:spcPts val="0"/>
              </a:spcAft>
              <a:buSzPts val="2000"/>
              <a:buFont typeface="Sora"/>
              <a:buNone/>
              <a:defRPr sz="2000">
                <a:latin typeface="Sora"/>
                <a:ea typeface="Sora"/>
                <a:cs typeface="Sora"/>
                <a:sym typeface="Sora"/>
              </a:defRPr>
            </a:lvl7pPr>
            <a:lvl8pPr lvl="7" rtl="0" algn="ctr">
              <a:lnSpc>
                <a:spcPct val="100000"/>
              </a:lnSpc>
              <a:spcBef>
                <a:spcPts val="0"/>
              </a:spcBef>
              <a:spcAft>
                <a:spcPts val="0"/>
              </a:spcAft>
              <a:buSzPts val="2000"/>
              <a:buFont typeface="Sora"/>
              <a:buNone/>
              <a:defRPr sz="2000">
                <a:latin typeface="Sora"/>
                <a:ea typeface="Sora"/>
                <a:cs typeface="Sora"/>
                <a:sym typeface="Sora"/>
              </a:defRPr>
            </a:lvl8pPr>
            <a:lvl9pPr lvl="8" rtl="0" algn="ctr">
              <a:lnSpc>
                <a:spcPct val="100000"/>
              </a:lnSpc>
              <a:spcBef>
                <a:spcPts val="0"/>
              </a:spcBef>
              <a:spcAft>
                <a:spcPts val="0"/>
              </a:spcAft>
              <a:buSzPts val="2000"/>
              <a:buFont typeface="Sora"/>
              <a:buNone/>
              <a:defRPr sz="2000">
                <a:latin typeface="Sora"/>
                <a:ea typeface="Sora"/>
                <a:cs typeface="Sora"/>
                <a:sym typeface="Sora"/>
              </a:defRPr>
            </a:lvl9pPr>
          </a:lstStyle>
          <a:p/>
        </p:txBody>
      </p:sp>
      <p:sp>
        <p:nvSpPr>
          <p:cNvPr id="192" name="Google Shape;192;p21"/>
          <p:cNvSpPr txBox="1"/>
          <p:nvPr>
            <p:ph idx="14" type="subTitle"/>
          </p:nvPr>
        </p:nvSpPr>
        <p:spPr>
          <a:xfrm>
            <a:off x="3455250" y="30633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ora"/>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000"/>
              <a:buFont typeface="Sora"/>
              <a:buNone/>
              <a:defRPr sz="2000">
                <a:latin typeface="Sora"/>
                <a:ea typeface="Sora"/>
                <a:cs typeface="Sora"/>
                <a:sym typeface="Sora"/>
              </a:defRPr>
            </a:lvl2pPr>
            <a:lvl3pPr lvl="2" rtl="0" algn="ctr">
              <a:lnSpc>
                <a:spcPct val="100000"/>
              </a:lnSpc>
              <a:spcBef>
                <a:spcPts val="0"/>
              </a:spcBef>
              <a:spcAft>
                <a:spcPts val="0"/>
              </a:spcAft>
              <a:buSzPts val="2000"/>
              <a:buFont typeface="Sora"/>
              <a:buNone/>
              <a:defRPr sz="2000">
                <a:latin typeface="Sora"/>
                <a:ea typeface="Sora"/>
                <a:cs typeface="Sora"/>
                <a:sym typeface="Sora"/>
              </a:defRPr>
            </a:lvl3pPr>
            <a:lvl4pPr lvl="3" rtl="0" algn="ctr">
              <a:lnSpc>
                <a:spcPct val="100000"/>
              </a:lnSpc>
              <a:spcBef>
                <a:spcPts val="0"/>
              </a:spcBef>
              <a:spcAft>
                <a:spcPts val="0"/>
              </a:spcAft>
              <a:buSzPts val="2000"/>
              <a:buFont typeface="Sora"/>
              <a:buNone/>
              <a:defRPr sz="2000">
                <a:latin typeface="Sora"/>
                <a:ea typeface="Sora"/>
                <a:cs typeface="Sora"/>
                <a:sym typeface="Sora"/>
              </a:defRPr>
            </a:lvl4pPr>
            <a:lvl5pPr lvl="4" rtl="0" algn="ctr">
              <a:lnSpc>
                <a:spcPct val="100000"/>
              </a:lnSpc>
              <a:spcBef>
                <a:spcPts val="0"/>
              </a:spcBef>
              <a:spcAft>
                <a:spcPts val="0"/>
              </a:spcAft>
              <a:buSzPts val="2000"/>
              <a:buFont typeface="Sora"/>
              <a:buNone/>
              <a:defRPr sz="2000">
                <a:latin typeface="Sora"/>
                <a:ea typeface="Sora"/>
                <a:cs typeface="Sora"/>
                <a:sym typeface="Sora"/>
              </a:defRPr>
            </a:lvl5pPr>
            <a:lvl6pPr lvl="5" rtl="0" algn="ctr">
              <a:lnSpc>
                <a:spcPct val="100000"/>
              </a:lnSpc>
              <a:spcBef>
                <a:spcPts val="0"/>
              </a:spcBef>
              <a:spcAft>
                <a:spcPts val="0"/>
              </a:spcAft>
              <a:buSzPts val="2000"/>
              <a:buFont typeface="Sora"/>
              <a:buNone/>
              <a:defRPr sz="2000">
                <a:latin typeface="Sora"/>
                <a:ea typeface="Sora"/>
                <a:cs typeface="Sora"/>
                <a:sym typeface="Sora"/>
              </a:defRPr>
            </a:lvl6pPr>
            <a:lvl7pPr lvl="6" rtl="0" algn="ctr">
              <a:lnSpc>
                <a:spcPct val="100000"/>
              </a:lnSpc>
              <a:spcBef>
                <a:spcPts val="0"/>
              </a:spcBef>
              <a:spcAft>
                <a:spcPts val="0"/>
              </a:spcAft>
              <a:buSzPts val="2000"/>
              <a:buFont typeface="Sora"/>
              <a:buNone/>
              <a:defRPr sz="2000">
                <a:latin typeface="Sora"/>
                <a:ea typeface="Sora"/>
                <a:cs typeface="Sora"/>
                <a:sym typeface="Sora"/>
              </a:defRPr>
            </a:lvl7pPr>
            <a:lvl8pPr lvl="7" rtl="0" algn="ctr">
              <a:lnSpc>
                <a:spcPct val="100000"/>
              </a:lnSpc>
              <a:spcBef>
                <a:spcPts val="0"/>
              </a:spcBef>
              <a:spcAft>
                <a:spcPts val="0"/>
              </a:spcAft>
              <a:buSzPts val="2000"/>
              <a:buFont typeface="Sora"/>
              <a:buNone/>
              <a:defRPr sz="2000">
                <a:latin typeface="Sora"/>
                <a:ea typeface="Sora"/>
                <a:cs typeface="Sora"/>
                <a:sym typeface="Sora"/>
              </a:defRPr>
            </a:lvl8pPr>
            <a:lvl9pPr lvl="8" rtl="0" algn="ctr">
              <a:lnSpc>
                <a:spcPct val="100000"/>
              </a:lnSpc>
              <a:spcBef>
                <a:spcPts val="0"/>
              </a:spcBef>
              <a:spcAft>
                <a:spcPts val="0"/>
              </a:spcAft>
              <a:buSzPts val="2000"/>
              <a:buFont typeface="Sora"/>
              <a:buNone/>
              <a:defRPr sz="2000">
                <a:latin typeface="Sora"/>
                <a:ea typeface="Sora"/>
                <a:cs typeface="Sora"/>
                <a:sym typeface="Sora"/>
              </a:defRPr>
            </a:lvl9pPr>
          </a:lstStyle>
          <a:p/>
        </p:txBody>
      </p:sp>
      <p:sp>
        <p:nvSpPr>
          <p:cNvPr id="193" name="Google Shape;193;p21"/>
          <p:cNvSpPr txBox="1"/>
          <p:nvPr>
            <p:ph idx="15" type="subTitle"/>
          </p:nvPr>
        </p:nvSpPr>
        <p:spPr>
          <a:xfrm>
            <a:off x="6190500" y="30633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ora"/>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000"/>
              <a:buFont typeface="Sora"/>
              <a:buNone/>
              <a:defRPr sz="2000">
                <a:latin typeface="Sora"/>
                <a:ea typeface="Sora"/>
                <a:cs typeface="Sora"/>
                <a:sym typeface="Sora"/>
              </a:defRPr>
            </a:lvl2pPr>
            <a:lvl3pPr lvl="2" rtl="0" algn="ctr">
              <a:lnSpc>
                <a:spcPct val="100000"/>
              </a:lnSpc>
              <a:spcBef>
                <a:spcPts val="0"/>
              </a:spcBef>
              <a:spcAft>
                <a:spcPts val="0"/>
              </a:spcAft>
              <a:buSzPts val="2000"/>
              <a:buFont typeface="Sora"/>
              <a:buNone/>
              <a:defRPr sz="2000">
                <a:latin typeface="Sora"/>
                <a:ea typeface="Sora"/>
                <a:cs typeface="Sora"/>
                <a:sym typeface="Sora"/>
              </a:defRPr>
            </a:lvl3pPr>
            <a:lvl4pPr lvl="3" rtl="0" algn="ctr">
              <a:lnSpc>
                <a:spcPct val="100000"/>
              </a:lnSpc>
              <a:spcBef>
                <a:spcPts val="0"/>
              </a:spcBef>
              <a:spcAft>
                <a:spcPts val="0"/>
              </a:spcAft>
              <a:buSzPts val="2000"/>
              <a:buFont typeface="Sora"/>
              <a:buNone/>
              <a:defRPr sz="2000">
                <a:latin typeface="Sora"/>
                <a:ea typeface="Sora"/>
                <a:cs typeface="Sora"/>
                <a:sym typeface="Sora"/>
              </a:defRPr>
            </a:lvl4pPr>
            <a:lvl5pPr lvl="4" rtl="0" algn="ctr">
              <a:lnSpc>
                <a:spcPct val="100000"/>
              </a:lnSpc>
              <a:spcBef>
                <a:spcPts val="0"/>
              </a:spcBef>
              <a:spcAft>
                <a:spcPts val="0"/>
              </a:spcAft>
              <a:buSzPts val="2000"/>
              <a:buFont typeface="Sora"/>
              <a:buNone/>
              <a:defRPr sz="2000">
                <a:latin typeface="Sora"/>
                <a:ea typeface="Sora"/>
                <a:cs typeface="Sora"/>
                <a:sym typeface="Sora"/>
              </a:defRPr>
            </a:lvl5pPr>
            <a:lvl6pPr lvl="5" rtl="0" algn="ctr">
              <a:lnSpc>
                <a:spcPct val="100000"/>
              </a:lnSpc>
              <a:spcBef>
                <a:spcPts val="0"/>
              </a:spcBef>
              <a:spcAft>
                <a:spcPts val="0"/>
              </a:spcAft>
              <a:buSzPts val="2000"/>
              <a:buFont typeface="Sora"/>
              <a:buNone/>
              <a:defRPr sz="2000">
                <a:latin typeface="Sora"/>
                <a:ea typeface="Sora"/>
                <a:cs typeface="Sora"/>
                <a:sym typeface="Sora"/>
              </a:defRPr>
            </a:lvl6pPr>
            <a:lvl7pPr lvl="6" rtl="0" algn="ctr">
              <a:lnSpc>
                <a:spcPct val="100000"/>
              </a:lnSpc>
              <a:spcBef>
                <a:spcPts val="0"/>
              </a:spcBef>
              <a:spcAft>
                <a:spcPts val="0"/>
              </a:spcAft>
              <a:buSzPts val="2000"/>
              <a:buFont typeface="Sora"/>
              <a:buNone/>
              <a:defRPr sz="2000">
                <a:latin typeface="Sora"/>
                <a:ea typeface="Sora"/>
                <a:cs typeface="Sora"/>
                <a:sym typeface="Sora"/>
              </a:defRPr>
            </a:lvl7pPr>
            <a:lvl8pPr lvl="7" rtl="0" algn="ctr">
              <a:lnSpc>
                <a:spcPct val="100000"/>
              </a:lnSpc>
              <a:spcBef>
                <a:spcPts val="0"/>
              </a:spcBef>
              <a:spcAft>
                <a:spcPts val="0"/>
              </a:spcAft>
              <a:buSzPts val="2000"/>
              <a:buFont typeface="Sora"/>
              <a:buNone/>
              <a:defRPr sz="2000">
                <a:latin typeface="Sora"/>
                <a:ea typeface="Sora"/>
                <a:cs typeface="Sora"/>
                <a:sym typeface="Sora"/>
              </a:defRPr>
            </a:lvl8pPr>
            <a:lvl9pPr lvl="8" rtl="0" algn="ctr">
              <a:lnSpc>
                <a:spcPct val="100000"/>
              </a:lnSpc>
              <a:spcBef>
                <a:spcPts val="0"/>
              </a:spcBef>
              <a:spcAft>
                <a:spcPts val="0"/>
              </a:spcAft>
              <a:buSzPts val="2000"/>
              <a:buFont typeface="Sora"/>
              <a:buNone/>
              <a:defRPr sz="2000">
                <a:latin typeface="Sora"/>
                <a:ea typeface="Sora"/>
                <a:cs typeface="Sora"/>
                <a:sym typeface="Sor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4" name="Shape 194"/>
        <p:cNvGrpSpPr/>
        <p:nvPr/>
      </p:nvGrpSpPr>
      <p:grpSpPr>
        <a:xfrm>
          <a:off x="0" y="0"/>
          <a:ext cx="0" cy="0"/>
          <a:chOff x="0" y="0"/>
          <a:chExt cx="0" cy="0"/>
        </a:xfrm>
      </p:grpSpPr>
      <p:pic>
        <p:nvPicPr>
          <p:cNvPr id="195" name="Google Shape;195;p22"/>
          <p:cNvPicPr preferRelativeResize="0"/>
          <p:nvPr/>
        </p:nvPicPr>
        <p:blipFill rotWithShape="1">
          <a:blip r:embed="rId2">
            <a:alphaModFix amt="15000"/>
          </a:blip>
          <a:srcRect b="0" l="0" r="0" t="0"/>
          <a:stretch/>
        </p:blipFill>
        <p:spPr>
          <a:xfrm rot="-9987311">
            <a:off x="7190787" y="3162963"/>
            <a:ext cx="3292101" cy="3701599"/>
          </a:xfrm>
          <a:prstGeom prst="rect">
            <a:avLst/>
          </a:prstGeom>
          <a:noFill/>
          <a:ln>
            <a:noFill/>
          </a:ln>
          <a:effectLst>
            <a:outerShdw blurRad="157163" rotWithShape="0" algn="bl" dir="5400000" dist="19050">
              <a:srgbClr val="FFFFFF">
                <a:alpha val="49000"/>
              </a:srgbClr>
            </a:outerShdw>
          </a:effectLst>
        </p:spPr>
      </p:pic>
      <p:pic>
        <p:nvPicPr>
          <p:cNvPr id="196" name="Google Shape;196;p22"/>
          <p:cNvPicPr preferRelativeResize="0"/>
          <p:nvPr/>
        </p:nvPicPr>
        <p:blipFill rotWithShape="1">
          <a:blip r:embed="rId2">
            <a:alphaModFix amt="35000"/>
          </a:blip>
          <a:srcRect b="0" l="0" r="0" t="0"/>
          <a:stretch/>
        </p:blipFill>
        <p:spPr>
          <a:xfrm rot="-8804032">
            <a:off x="-1622452" y="3036632"/>
            <a:ext cx="3855653" cy="4335259"/>
          </a:xfrm>
          <a:prstGeom prst="rect">
            <a:avLst/>
          </a:prstGeom>
          <a:noFill/>
          <a:ln>
            <a:noFill/>
          </a:ln>
          <a:effectLst>
            <a:outerShdw blurRad="142875" rotWithShape="0" algn="bl" dir="5400000" dist="19050">
              <a:srgbClr val="FFFFFF">
                <a:alpha val="50000"/>
              </a:srgbClr>
            </a:outerShdw>
          </a:effectLst>
        </p:spPr>
      </p:pic>
      <p:pic>
        <p:nvPicPr>
          <p:cNvPr id="197" name="Google Shape;197;p22"/>
          <p:cNvPicPr preferRelativeResize="0"/>
          <p:nvPr/>
        </p:nvPicPr>
        <p:blipFill>
          <a:blip r:embed="rId3">
            <a:alphaModFix/>
          </a:blip>
          <a:stretch>
            <a:fillRect/>
          </a:stretch>
        </p:blipFill>
        <p:spPr>
          <a:xfrm>
            <a:off x="6235851" y="-876300"/>
            <a:ext cx="2361675" cy="3448049"/>
          </a:xfrm>
          <a:prstGeom prst="rect">
            <a:avLst/>
          </a:prstGeom>
          <a:noFill/>
          <a:ln>
            <a:noFill/>
          </a:ln>
        </p:spPr>
      </p:pic>
      <p:pic>
        <p:nvPicPr>
          <p:cNvPr id="198" name="Google Shape;198;p22"/>
          <p:cNvPicPr preferRelativeResize="0"/>
          <p:nvPr/>
        </p:nvPicPr>
        <p:blipFill>
          <a:blip r:embed="rId3">
            <a:alphaModFix/>
          </a:blip>
          <a:stretch>
            <a:fillRect/>
          </a:stretch>
        </p:blipFill>
        <p:spPr>
          <a:xfrm rot="10800000">
            <a:off x="3391163" y="3533775"/>
            <a:ext cx="2361675" cy="3448049"/>
          </a:xfrm>
          <a:prstGeom prst="rect">
            <a:avLst/>
          </a:prstGeom>
          <a:noFill/>
          <a:ln>
            <a:noFill/>
          </a:ln>
        </p:spPr>
      </p:pic>
      <p:pic>
        <p:nvPicPr>
          <p:cNvPr id="199" name="Google Shape;199;p22"/>
          <p:cNvPicPr preferRelativeResize="0"/>
          <p:nvPr/>
        </p:nvPicPr>
        <p:blipFill>
          <a:blip r:embed="rId3">
            <a:alphaModFix/>
          </a:blip>
          <a:stretch>
            <a:fillRect/>
          </a:stretch>
        </p:blipFill>
        <p:spPr>
          <a:xfrm>
            <a:off x="546451" y="-876300"/>
            <a:ext cx="2361675" cy="3448049"/>
          </a:xfrm>
          <a:prstGeom prst="rect">
            <a:avLst/>
          </a:prstGeom>
          <a:noFill/>
          <a:ln>
            <a:noFill/>
          </a:ln>
        </p:spPr>
      </p:pic>
      <p:pic>
        <p:nvPicPr>
          <p:cNvPr id="200" name="Google Shape;200;p22"/>
          <p:cNvPicPr preferRelativeResize="0"/>
          <p:nvPr/>
        </p:nvPicPr>
        <p:blipFill>
          <a:blip r:embed="rId4">
            <a:alphaModFix amt="24000"/>
          </a:blip>
          <a:stretch>
            <a:fillRect/>
          </a:stretch>
        </p:blipFill>
        <p:spPr>
          <a:xfrm>
            <a:off x="0" y="0"/>
            <a:ext cx="9144000" cy="5143500"/>
          </a:xfrm>
          <a:prstGeom prst="rect">
            <a:avLst/>
          </a:prstGeom>
          <a:noFill/>
          <a:ln>
            <a:noFill/>
          </a:ln>
        </p:spPr>
      </p:pic>
      <p:sp>
        <p:nvSpPr>
          <p:cNvPr id="201" name="Google Shape;201;p22"/>
          <p:cNvSpPr txBox="1"/>
          <p:nvPr>
            <p:ph hasCustomPrompt="1" type="title"/>
          </p:nvPr>
        </p:nvSpPr>
        <p:spPr>
          <a:xfrm>
            <a:off x="798388" y="2784981"/>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2" name="Google Shape;202;p22"/>
          <p:cNvSpPr txBox="1"/>
          <p:nvPr>
            <p:ph idx="1" type="subTitle"/>
          </p:nvPr>
        </p:nvSpPr>
        <p:spPr>
          <a:xfrm>
            <a:off x="798400" y="3696305"/>
            <a:ext cx="34926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03" name="Google Shape;203;p22"/>
          <p:cNvSpPr txBox="1"/>
          <p:nvPr>
            <p:ph hasCustomPrompt="1" idx="2" type="title"/>
          </p:nvPr>
        </p:nvSpPr>
        <p:spPr>
          <a:xfrm>
            <a:off x="2825700" y="1073995"/>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4" name="Google Shape;204;p22"/>
          <p:cNvSpPr txBox="1"/>
          <p:nvPr>
            <p:ph idx="3" type="subTitle"/>
          </p:nvPr>
        </p:nvSpPr>
        <p:spPr>
          <a:xfrm>
            <a:off x="2825700" y="1985306"/>
            <a:ext cx="34926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05" name="Google Shape;205;p22"/>
          <p:cNvSpPr txBox="1"/>
          <p:nvPr>
            <p:ph hasCustomPrompt="1" idx="4" type="title"/>
          </p:nvPr>
        </p:nvSpPr>
        <p:spPr>
          <a:xfrm>
            <a:off x="4853013" y="2784981"/>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6" name="Google Shape;206;p22"/>
          <p:cNvSpPr txBox="1"/>
          <p:nvPr>
            <p:ph idx="5" type="subTitle"/>
          </p:nvPr>
        </p:nvSpPr>
        <p:spPr>
          <a:xfrm>
            <a:off x="4853025" y="3696305"/>
            <a:ext cx="34926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 name="Shape 207"/>
        <p:cNvGrpSpPr/>
        <p:nvPr/>
      </p:nvGrpSpPr>
      <p:grpSpPr>
        <a:xfrm>
          <a:off x="0" y="0"/>
          <a:ext cx="0" cy="0"/>
          <a:chOff x="0" y="0"/>
          <a:chExt cx="0" cy="0"/>
        </a:xfrm>
      </p:grpSpPr>
      <p:pic>
        <p:nvPicPr>
          <p:cNvPr id="208" name="Google Shape;208;p23"/>
          <p:cNvPicPr preferRelativeResize="0"/>
          <p:nvPr/>
        </p:nvPicPr>
        <p:blipFill>
          <a:blip r:embed="rId2">
            <a:alphaModFix amt="30000"/>
          </a:blip>
          <a:stretch>
            <a:fillRect/>
          </a:stretch>
        </p:blipFill>
        <p:spPr>
          <a:xfrm>
            <a:off x="6024300" y="-2238752"/>
            <a:ext cx="4812951" cy="4812951"/>
          </a:xfrm>
          <a:prstGeom prst="rect">
            <a:avLst/>
          </a:prstGeom>
          <a:noFill/>
          <a:ln>
            <a:noFill/>
          </a:ln>
          <a:effectLst>
            <a:outerShdw blurRad="157163" rotWithShape="0" algn="bl" dir="5400000" dist="19050">
              <a:srgbClr val="FFFFFF">
                <a:alpha val="38000"/>
              </a:srgbClr>
            </a:outerShdw>
          </a:effectLst>
        </p:spPr>
      </p:pic>
      <p:pic>
        <p:nvPicPr>
          <p:cNvPr id="209" name="Google Shape;209;p23"/>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210" name="Google Shape;210;p23"/>
          <p:cNvPicPr preferRelativeResize="0"/>
          <p:nvPr/>
        </p:nvPicPr>
        <p:blipFill>
          <a:blip r:embed="rId4">
            <a:alphaModFix/>
          </a:blip>
          <a:stretch>
            <a:fillRect/>
          </a:stretch>
        </p:blipFill>
        <p:spPr>
          <a:xfrm rot="-1349565">
            <a:off x="-850593" y="-1652978"/>
            <a:ext cx="2899033" cy="4232576"/>
          </a:xfrm>
          <a:prstGeom prst="rect">
            <a:avLst/>
          </a:prstGeom>
          <a:noFill/>
          <a:ln>
            <a:noFill/>
          </a:ln>
        </p:spPr>
      </p:pic>
      <p:pic>
        <p:nvPicPr>
          <p:cNvPr id="211" name="Google Shape;211;p23"/>
          <p:cNvPicPr preferRelativeResize="0"/>
          <p:nvPr/>
        </p:nvPicPr>
        <p:blipFill>
          <a:blip r:embed="rId5">
            <a:alphaModFix/>
          </a:blip>
          <a:stretch>
            <a:fillRect/>
          </a:stretch>
        </p:blipFill>
        <p:spPr>
          <a:xfrm rot="10800000">
            <a:off x="7031113" y="2324100"/>
            <a:ext cx="2361675" cy="3448049"/>
          </a:xfrm>
          <a:prstGeom prst="rect">
            <a:avLst/>
          </a:prstGeom>
          <a:noFill/>
          <a:ln>
            <a:noFill/>
          </a:ln>
        </p:spPr>
      </p:pic>
      <p:pic>
        <p:nvPicPr>
          <p:cNvPr id="212" name="Google Shape;212;p23"/>
          <p:cNvPicPr preferRelativeResize="0"/>
          <p:nvPr/>
        </p:nvPicPr>
        <p:blipFill rotWithShape="1">
          <a:blip r:embed="rId6">
            <a:alphaModFix amt="35000"/>
          </a:blip>
          <a:srcRect b="0" l="0" r="0" t="0"/>
          <a:stretch/>
        </p:blipFill>
        <p:spPr>
          <a:xfrm rot="-8804032">
            <a:off x="-1424152" y="2187782"/>
            <a:ext cx="3855653" cy="4335259"/>
          </a:xfrm>
          <a:prstGeom prst="rect">
            <a:avLst/>
          </a:prstGeom>
          <a:noFill/>
          <a:ln>
            <a:noFill/>
          </a:ln>
          <a:effectLst>
            <a:outerShdw blurRad="142875" rotWithShape="0" algn="bl" dir="5400000" dist="19050">
              <a:srgbClr val="FFFFFF">
                <a:alpha val="50000"/>
              </a:srgbClr>
            </a:outerShdw>
          </a:effectLst>
        </p:spPr>
      </p:pic>
      <p:sp>
        <p:nvSpPr>
          <p:cNvPr id="213" name="Google Shape;213;p23"/>
          <p:cNvSpPr txBox="1"/>
          <p:nvPr>
            <p:ph type="title"/>
          </p:nvPr>
        </p:nvSpPr>
        <p:spPr>
          <a:xfrm>
            <a:off x="2347950" y="582613"/>
            <a:ext cx="4448100" cy="121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4" name="Google Shape;214;p23"/>
          <p:cNvSpPr txBox="1"/>
          <p:nvPr>
            <p:ph idx="1" type="subTitle"/>
          </p:nvPr>
        </p:nvSpPr>
        <p:spPr>
          <a:xfrm>
            <a:off x="2347900" y="1884062"/>
            <a:ext cx="4448100" cy="98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5" name="Google Shape;215;p23"/>
          <p:cNvSpPr txBox="1"/>
          <p:nvPr/>
        </p:nvSpPr>
        <p:spPr>
          <a:xfrm>
            <a:off x="2099100" y="4004688"/>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Raleway"/>
                <a:ea typeface="Raleway"/>
                <a:cs typeface="Raleway"/>
                <a:sym typeface="Raleway"/>
              </a:rPr>
              <a:t>CREDITS:</a:t>
            </a:r>
            <a:r>
              <a:rPr lang="en" sz="1000">
                <a:solidFill>
                  <a:schemeClr val="dk1"/>
                </a:solidFill>
                <a:latin typeface="Raleway"/>
                <a:ea typeface="Raleway"/>
                <a:cs typeface="Raleway"/>
                <a:sym typeface="Raleway"/>
              </a:rPr>
              <a:t> This presentation template was created by </a:t>
            </a:r>
            <a:r>
              <a:rPr b="1" lang="en" sz="1000">
                <a:solidFill>
                  <a:schemeClr val="hlink"/>
                </a:solidFill>
                <a:uFill>
                  <a:noFill/>
                </a:uFill>
                <a:latin typeface="Raleway"/>
                <a:ea typeface="Raleway"/>
                <a:cs typeface="Raleway"/>
                <a:sym typeface="Raleway"/>
                <a:hlinkClick r:id="rId7"/>
              </a:rPr>
              <a:t>Slidesgo</a:t>
            </a:r>
            <a:r>
              <a:rPr lang="en" sz="1000">
                <a:solidFill>
                  <a:schemeClr val="dk1"/>
                </a:solidFill>
                <a:latin typeface="Raleway"/>
                <a:ea typeface="Raleway"/>
                <a:cs typeface="Raleway"/>
                <a:sym typeface="Raleway"/>
              </a:rPr>
              <a:t>, and includes icons by </a:t>
            </a:r>
            <a:r>
              <a:rPr b="1" lang="en" sz="1000">
                <a:solidFill>
                  <a:schemeClr val="dk1"/>
                </a:solidFill>
                <a:uFill>
                  <a:noFill/>
                </a:uFill>
                <a:latin typeface="Raleway"/>
                <a:ea typeface="Raleway"/>
                <a:cs typeface="Raleway"/>
                <a:sym typeface="Raleway"/>
                <a:hlinkClick r:id="rId8">
                  <a:extLst>
                    <a:ext uri="{A12FA001-AC4F-418D-AE19-62706E023703}">
                      <ahyp:hlinkClr val="tx"/>
                    </a:ext>
                  </a:extLst>
                </a:hlinkClick>
              </a:rPr>
              <a:t>Flaticon</a:t>
            </a:r>
            <a:r>
              <a:rPr lang="en" sz="1000">
                <a:solidFill>
                  <a:schemeClr val="dk1"/>
                </a:solidFill>
                <a:latin typeface="Raleway"/>
                <a:ea typeface="Raleway"/>
                <a:cs typeface="Raleway"/>
                <a:sym typeface="Raleway"/>
              </a:rPr>
              <a:t>, and infographics &amp; images by </a:t>
            </a:r>
            <a:r>
              <a:rPr b="1" lang="en" sz="1000">
                <a:solidFill>
                  <a:schemeClr val="dk1"/>
                </a:solidFill>
                <a:uFill>
                  <a:noFill/>
                </a:uFill>
                <a:latin typeface="Raleway"/>
                <a:ea typeface="Raleway"/>
                <a:cs typeface="Raleway"/>
                <a:sym typeface="Raleway"/>
                <a:hlinkClick r:id="rId9">
                  <a:extLst>
                    <a:ext uri="{A12FA001-AC4F-418D-AE19-62706E023703}">
                      <ahyp:hlinkClr val="tx"/>
                    </a:ext>
                  </a:extLst>
                </a:hlinkClick>
              </a:rPr>
              <a:t>Freepik</a:t>
            </a:r>
            <a:r>
              <a:rPr lang="en" sz="1000">
                <a:solidFill>
                  <a:schemeClr val="dk1"/>
                </a:solidFill>
                <a:latin typeface="Raleway"/>
                <a:ea typeface="Raleway"/>
                <a:cs typeface="Raleway"/>
                <a:sym typeface="Raleway"/>
              </a:rPr>
              <a:t> </a:t>
            </a:r>
            <a:endParaRPr b="1" sz="1000">
              <a:solidFill>
                <a:schemeClr val="dk1"/>
              </a:solidFill>
              <a:latin typeface="Raleway"/>
              <a:ea typeface="Raleway"/>
              <a:cs typeface="Raleway"/>
              <a:sym typeface="Raleway"/>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6" name="Shape 216"/>
        <p:cNvGrpSpPr/>
        <p:nvPr/>
      </p:nvGrpSpPr>
      <p:grpSpPr>
        <a:xfrm>
          <a:off x="0" y="0"/>
          <a:ext cx="0" cy="0"/>
          <a:chOff x="0" y="0"/>
          <a:chExt cx="0" cy="0"/>
        </a:xfrm>
      </p:grpSpPr>
      <p:pic>
        <p:nvPicPr>
          <p:cNvPr id="217" name="Google Shape;217;p24"/>
          <p:cNvPicPr preferRelativeResize="0"/>
          <p:nvPr/>
        </p:nvPicPr>
        <p:blipFill>
          <a:blip r:embed="rId2">
            <a:alphaModFix amt="27000"/>
          </a:blip>
          <a:stretch>
            <a:fillRect/>
          </a:stretch>
        </p:blipFill>
        <p:spPr>
          <a:xfrm>
            <a:off x="166713" y="-2595537"/>
            <a:ext cx="4695774" cy="4695774"/>
          </a:xfrm>
          <a:prstGeom prst="rect">
            <a:avLst/>
          </a:prstGeom>
          <a:noFill/>
          <a:ln>
            <a:noFill/>
          </a:ln>
        </p:spPr>
      </p:pic>
      <p:pic>
        <p:nvPicPr>
          <p:cNvPr id="218" name="Google Shape;218;p24"/>
          <p:cNvPicPr preferRelativeResize="0"/>
          <p:nvPr/>
        </p:nvPicPr>
        <p:blipFill>
          <a:blip r:embed="rId2">
            <a:alphaModFix amt="27000"/>
          </a:blip>
          <a:stretch>
            <a:fillRect/>
          </a:stretch>
        </p:blipFill>
        <p:spPr>
          <a:xfrm>
            <a:off x="4167213" y="2943213"/>
            <a:ext cx="4695774" cy="4695774"/>
          </a:xfrm>
          <a:prstGeom prst="rect">
            <a:avLst/>
          </a:prstGeom>
          <a:noFill/>
          <a:ln>
            <a:noFill/>
          </a:ln>
        </p:spPr>
      </p:pic>
      <p:pic>
        <p:nvPicPr>
          <p:cNvPr id="219" name="Google Shape;219;p24"/>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220" name="Google Shape;220;p24"/>
          <p:cNvPicPr preferRelativeResize="0"/>
          <p:nvPr/>
        </p:nvPicPr>
        <p:blipFill>
          <a:blip r:embed="rId4">
            <a:alphaModFix/>
          </a:blip>
          <a:stretch>
            <a:fillRect/>
          </a:stretch>
        </p:blipFill>
        <p:spPr>
          <a:xfrm flipH="1" rot="10800000">
            <a:off x="-235912" y="2943225"/>
            <a:ext cx="2361675" cy="3448049"/>
          </a:xfrm>
          <a:prstGeom prst="rect">
            <a:avLst/>
          </a:prstGeom>
          <a:noFill/>
          <a:ln>
            <a:noFill/>
          </a:ln>
        </p:spPr>
      </p:pic>
      <p:pic>
        <p:nvPicPr>
          <p:cNvPr id="221" name="Google Shape;221;p24"/>
          <p:cNvPicPr preferRelativeResize="0"/>
          <p:nvPr/>
        </p:nvPicPr>
        <p:blipFill>
          <a:blip r:embed="rId4">
            <a:alphaModFix/>
          </a:blip>
          <a:stretch>
            <a:fillRect/>
          </a:stretch>
        </p:blipFill>
        <p:spPr>
          <a:xfrm flipH="1">
            <a:off x="7018226" y="-1247775"/>
            <a:ext cx="2361675" cy="34480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2" name="Shape 222"/>
        <p:cNvGrpSpPr/>
        <p:nvPr/>
      </p:nvGrpSpPr>
      <p:grpSpPr>
        <a:xfrm>
          <a:off x="0" y="0"/>
          <a:ext cx="0" cy="0"/>
          <a:chOff x="0" y="0"/>
          <a:chExt cx="0" cy="0"/>
        </a:xfrm>
      </p:grpSpPr>
      <p:pic>
        <p:nvPicPr>
          <p:cNvPr id="223" name="Google Shape;223;p25"/>
          <p:cNvPicPr preferRelativeResize="0"/>
          <p:nvPr/>
        </p:nvPicPr>
        <p:blipFill rotWithShape="1">
          <a:blip r:embed="rId2">
            <a:alphaModFix amt="35000"/>
          </a:blip>
          <a:srcRect b="0" l="0" r="0" t="0"/>
          <a:stretch/>
        </p:blipFill>
        <p:spPr>
          <a:xfrm rot="9288643">
            <a:off x="2644171" y="2974256"/>
            <a:ext cx="3855654" cy="4335260"/>
          </a:xfrm>
          <a:prstGeom prst="rect">
            <a:avLst/>
          </a:prstGeom>
          <a:noFill/>
          <a:ln>
            <a:noFill/>
          </a:ln>
          <a:effectLst>
            <a:outerShdw blurRad="142875" rotWithShape="0" algn="bl" dir="5400000" dist="19050">
              <a:srgbClr val="FFFFFF">
                <a:alpha val="50000"/>
              </a:srgbClr>
            </a:outerShdw>
          </a:effectLst>
        </p:spPr>
      </p:pic>
      <p:pic>
        <p:nvPicPr>
          <p:cNvPr id="224" name="Google Shape;224;p25"/>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225" name="Google Shape;225;p25"/>
          <p:cNvPicPr preferRelativeResize="0"/>
          <p:nvPr/>
        </p:nvPicPr>
        <p:blipFill rotWithShape="1">
          <a:blip r:embed="rId2">
            <a:alphaModFix amt="35000"/>
          </a:blip>
          <a:srcRect b="0" l="0" r="0" t="0"/>
          <a:stretch/>
        </p:blipFill>
        <p:spPr>
          <a:xfrm rot="-8804032">
            <a:off x="-1066102" y="-1024631"/>
            <a:ext cx="3855653" cy="4335259"/>
          </a:xfrm>
          <a:prstGeom prst="rect">
            <a:avLst/>
          </a:prstGeom>
          <a:noFill/>
          <a:ln>
            <a:noFill/>
          </a:ln>
          <a:effectLst>
            <a:outerShdw blurRad="142875" rotWithShape="0" algn="bl" dir="5400000" dist="19050">
              <a:srgbClr val="FFFFFF">
                <a:alpha val="50000"/>
              </a:srgbClr>
            </a:outerShdw>
          </a:effectLst>
        </p:spPr>
      </p:pic>
      <p:pic>
        <p:nvPicPr>
          <p:cNvPr id="226" name="Google Shape;226;p25"/>
          <p:cNvPicPr preferRelativeResize="0"/>
          <p:nvPr/>
        </p:nvPicPr>
        <p:blipFill rotWithShape="1">
          <a:blip r:embed="rId2">
            <a:alphaModFix amt="35000"/>
          </a:blip>
          <a:srcRect b="0" l="0" r="0" t="0"/>
          <a:stretch/>
        </p:blipFill>
        <p:spPr>
          <a:xfrm flipH="1" rot="8804032">
            <a:off x="6354448" y="-1024631"/>
            <a:ext cx="3855653" cy="4335259"/>
          </a:xfrm>
          <a:prstGeom prst="rect">
            <a:avLst/>
          </a:prstGeom>
          <a:noFill/>
          <a:ln>
            <a:noFill/>
          </a:ln>
          <a:effectLst>
            <a:outerShdw blurRad="142875" rotWithShape="0" algn="bl" dir="5400000" dist="19050">
              <a:srgbClr val="FFFFFF">
                <a:alpha val="50000"/>
              </a:srgb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pic>
        <p:nvPicPr>
          <p:cNvPr id="26" name="Google Shape;26;p4"/>
          <p:cNvPicPr preferRelativeResize="0"/>
          <p:nvPr/>
        </p:nvPicPr>
        <p:blipFill>
          <a:blip r:embed="rId2">
            <a:alphaModFix amt="27000"/>
          </a:blip>
          <a:stretch>
            <a:fillRect/>
          </a:stretch>
        </p:blipFill>
        <p:spPr>
          <a:xfrm>
            <a:off x="5861513" y="4001300"/>
            <a:ext cx="4695774" cy="4695774"/>
          </a:xfrm>
          <a:prstGeom prst="rect">
            <a:avLst/>
          </a:prstGeom>
          <a:noFill/>
          <a:ln>
            <a:noFill/>
          </a:ln>
        </p:spPr>
      </p:pic>
      <p:pic>
        <p:nvPicPr>
          <p:cNvPr id="27" name="Google Shape;27;p4"/>
          <p:cNvPicPr preferRelativeResize="0"/>
          <p:nvPr/>
        </p:nvPicPr>
        <p:blipFill>
          <a:blip r:embed="rId3">
            <a:alphaModFix/>
          </a:blip>
          <a:stretch>
            <a:fillRect/>
          </a:stretch>
        </p:blipFill>
        <p:spPr>
          <a:xfrm rot="9899995">
            <a:off x="-485655" y="3334536"/>
            <a:ext cx="2899031" cy="4232575"/>
          </a:xfrm>
          <a:prstGeom prst="rect">
            <a:avLst/>
          </a:prstGeom>
          <a:noFill/>
          <a:ln>
            <a:noFill/>
          </a:ln>
        </p:spPr>
      </p:pic>
      <p:pic>
        <p:nvPicPr>
          <p:cNvPr id="28" name="Google Shape;28;p4"/>
          <p:cNvPicPr preferRelativeResize="0"/>
          <p:nvPr/>
        </p:nvPicPr>
        <p:blipFill>
          <a:blip r:embed="rId3">
            <a:alphaModFix/>
          </a:blip>
          <a:stretch>
            <a:fillRect/>
          </a:stretch>
        </p:blipFill>
        <p:spPr>
          <a:xfrm rot="-5400005">
            <a:off x="7467594" y="-1843790"/>
            <a:ext cx="2899032" cy="4232576"/>
          </a:xfrm>
          <a:prstGeom prst="rect">
            <a:avLst/>
          </a:prstGeom>
          <a:noFill/>
          <a:ln>
            <a:noFill/>
          </a:ln>
        </p:spPr>
      </p:pic>
      <p:pic>
        <p:nvPicPr>
          <p:cNvPr id="29" name="Google Shape;29;p4"/>
          <p:cNvPicPr preferRelativeResize="0"/>
          <p:nvPr/>
        </p:nvPicPr>
        <p:blipFill>
          <a:blip r:embed="rId2">
            <a:alphaModFix amt="27000"/>
          </a:blip>
          <a:stretch>
            <a:fillRect/>
          </a:stretch>
        </p:blipFill>
        <p:spPr>
          <a:xfrm>
            <a:off x="-2520487" y="-3546700"/>
            <a:ext cx="4695774" cy="4695774"/>
          </a:xfrm>
          <a:prstGeom prst="rect">
            <a:avLst/>
          </a:prstGeom>
          <a:noFill/>
          <a:ln>
            <a:noFill/>
          </a:ln>
        </p:spPr>
      </p:pic>
      <p:pic>
        <p:nvPicPr>
          <p:cNvPr id="30" name="Google Shape;30;p4"/>
          <p:cNvPicPr preferRelativeResize="0"/>
          <p:nvPr/>
        </p:nvPicPr>
        <p:blipFill>
          <a:blip r:embed="rId4">
            <a:alphaModFix amt="24000"/>
          </a:blip>
          <a:stretch>
            <a:fillRect/>
          </a:stretch>
        </p:blipFill>
        <p:spPr>
          <a:xfrm>
            <a:off x="0" y="0"/>
            <a:ext cx="9144000" cy="5143500"/>
          </a:xfrm>
          <a:prstGeom prst="rect">
            <a:avLst/>
          </a:prstGeom>
          <a:noFill/>
          <a:ln>
            <a:noFill/>
          </a:ln>
        </p:spPr>
      </p:pic>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101450"/>
            <a:ext cx="7704000" cy="4110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pic>
        <p:nvPicPr>
          <p:cNvPr id="34" name="Google Shape;34;p5"/>
          <p:cNvPicPr preferRelativeResize="0"/>
          <p:nvPr/>
        </p:nvPicPr>
        <p:blipFill>
          <a:blip r:embed="rId2">
            <a:alphaModFix amt="30000"/>
          </a:blip>
          <a:stretch>
            <a:fillRect/>
          </a:stretch>
        </p:blipFill>
        <p:spPr>
          <a:xfrm>
            <a:off x="5096025" y="-1726777"/>
            <a:ext cx="4812951" cy="4812951"/>
          </a:xfrm>
          <a:prstGeom prst="rect">
            <a:avLst/>
          </a:prstGeom>
          <a:noFill/>
          <a:ln>
            <a:noFill/>
          </a:ln>
          <a:effectLst>
            <a:outerShdw blurRad="157163" rotWithShape="0" algn="bl" dir="5400000" dist="19050">
              <a:srgbClr val="FFFFFF">
                <a:alpha val="38000"/>
              </a:srgbClr>
            </a:outerShdw>
          </a:effectLst>
        </p:spPr>
      </p:pic>
      <p:pic>
        <p:nvPicPr>
          <p:cNvPr id="35" name="Google Shape;35;p5"/>
          <p:cNvPicPr preferRelativeResize="0"/>
          <p:nvPr/>
        </p:nvPicPr>
        <p:blipFill rotWithShape="1">
          <a:blip r:embed="rId3">
            <a:alphaModFix amt="35000"/>
          </a:blip>
          <a:srcRect b="0" l="0" r="0" t="0"/>
          <a:stretch/>
        </p:blipFill>
        <p:spPr>
          <a:xfrm rot="-8804032">
            <a:off x="719548" y="2661182"/>
            <a:ext cx="3855653" cy="4335259"/>
          </a:xfrm>
          <a:prstGeom prst="rect">
            <a:avLst/>
          </a:prstGeom>
          <a:noFill/>
          <a:ln>
            <a:noFill/>
          </a:ln>
          <a:effectLst>
            <a:outerShdw blurRad="142875" rotWithShape="0" algn="bl" dir="5400000" dist="19050">
              <a:srgbClr val="FFFFFF">
                <a:alpha val="50000"/>
              </a:srgbClr>
            </a:outerShdw>
          </a:effectLst>
        </p:spPr>
      </p:pic>
      <p:pic>
        <p:nvPicPr>
          <p:cNvPr id="36" name="Google Shape;36;p5"/>
          <p:cNvPicPr preferRelativeResize="0"/>
          <p:nvPr/>
        </p:nvPicPr>
        <p:blipFill>
          <a:blip r:embed="rId4">
            <a:alphaModFix/>
          </a:blip>
          <a:stretch>
            <a:fillRect/>
          </a:stretch>
        </p:blipFill>
        <p:spPr>
          <a:xfrm rot="-5400005">
            <a:off x="-1047756" y="-1709940"/>
            <a:ext cx="2899032" cy="4232576"/>
          </a:xfrm>
          <a:prstGeom prst="rect">
            <a:avLst/>
          </a:prstGeom>
          <a:noFill/>
          <a:ln>
            <a:noFill/>
          </a:ln>
        </p:spPr>
      </p:pic>
      <p:pic>
        <p:nvPicPr>
          <p:cNvPr id="37" name="Google Shape;37;p5"/>
          <p:cNvPicPr preferRelativeResize="0"/>
          <p:nvPr/>
        </p:nvPicPr>
        <p:blipFill>
          <a:blip r:embed="rId4">
            <a:alphaModFix/>
          </a:blip>
          <a:stretch>
            <a:fillRect/>
          </a:stretch>
        </p:blipFill>
        <p:spPr>
          <a:xfrm rot="-5400005">
            <a:off x="6781794" y="2849660"/>
            <a:ext cx="2899032" cy="4232576"/>
          </a:xfrm>
          <a:prstGeom prst="rect">
            <a:avLst/>
          </a:prstGeom>
          <a:noFill/>
          <a:ln>
            <a:noFill/>
          </a:ln>
        </p:spPr>
      </p:pic>
      <p:pic>
        <p:nvPicPr>
          <p:cNvPr id="38" name="Google Shape;38;p5"/>
          <p:cNvPicPr preferRelativeResize="0"/>
          <p:nvPr/>
        </p:nvPicPr>
        <p:blipFill>
          <a:blip r:embed="rId5">
            <a:alphaModFix amt="24000"/>
          </a:blip>
          <a:stretch>
            <a:fillRect/>
          </a:stretch>
        </p:blipFill>
        <p:spPr>
          <a:xfrm>
            <a:off x="0" y="0"/>
            <a:ext cx="9144000" cy="5143500"/>
          </a:xfrm>
          <a:prstGeom prst="rect">
            <a:avLst/>
          </a:prstGeom>
          <a:noFill/>
          <a:ln>
            <a:noFill/>
          </a:ln>
        </p:spPr>
      </p:pic>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572000" y="3088500"/>
            <a:ext cx="3642600" cy="1074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 name="Google Shape;41;p5"/>
          <p:cNvSpPr txBox="1"/>
          <p:nvPr>
            <p:ph idx="2" type="subTitle"/>
          </p:nvPr>
        </p:nvSpPr>
        <p:spPr>
          <a:xfrm>
            <a:off x="929400" y="1926450"/>
            <a:ext cx="3642600" cy="10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 name="Google Shape;42;p5"/>
          <p:cNvSpPr txBox="1"/>
          <p:nvPr>
            <p:ph idx="3" type="subTitle"/>
          </p:nvPr>
        </p:nvSpPr>
        <p:spPr>
          <a:xfrm>
            <a:off x="929400" y="1422000"/>
            <a:ext cx="3642600" cy="519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 name="Google Shape;43;p5"/>
          <p:cNvSpPr txBox="1"/>
          <p:nvPr>
            <p:ph idx="4" type="subTitle"/>
          </p:nvPr>
        </p:nvSpPr>
        <p:spPr>
          <a:xfrm>
            <a:off x="4572001" y="2584050"/>
            <a:ext cx="3642600" cy="519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0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pic>
        <p:nvPicPr>
          <p:cNvPr id="45" name="Google Shape;45;p6"/>
          <p:cNvPicPr preferRelativeResize="0"/>
          <p:nvPr/>
        </p:nvPicPr>
        <p:blipFill>
          <a:blip r:embed="rId2">
            <a:alphaModFix amt="24000"/>
          </a:blip>
          <a:stretch>
            <a:fillRect/>
          </a:stretch>
        </p:blipFill>
        <p:spPr>
          <a:xfrm>
            <a:off x="0" y="0"/>
            <a:ext cx="9144000" cy="5143500"/>
          </a:xfrm>
          <a:prstGeom prst="rect">
            <a:avLst/>
          </a:prstGeom>
          <a:noFill/>
          <a:ln>
            <a:noFill/>
          </a:ln>
        </p:spPr>
      </p:pic>
      <p:pic>
        <p:nvPicPr>
          <p:cNvPr id="46" name="Google Shape;46;p6"/>
          <p:cNvPicPr preferRelativeResize="0"/>
          <p:nvPr/>
        </p:nvPicPr>
        <p:blipFill rotWithShape="1">
          <a:blip r:embed="rId3">
            <a:alphaModFix amt="35000"/>
          </a:blip>
          <a:srcRect b="0" l="0" r="0" t="0"/>
          <a:stretch/>
        </p:blipFill>
        <p:spPr>
          <a:xfrm rot="-8804032">
            <a:off x="-2498752" y="3090169"/>
            <a:ext cx="3855653" cy="4335259"/>
          </a:xfrm>
          <a:prstGeom prst="rect">
            <a:avLst/>
          </a:prstGeom>
          <a:noFill/>
          <a:ln>
            <a:noFill/>
          </a:ln>
          <a:effectLst>
            <a:outerShdw blurRad="142875" rotWithShape="0" algn="bl" dir="5400000" dist="19050">
              <a:srgbClr val="FFFFFF">
                <a:alpha val="50000"/>
              </a:srgbClr>
            </a:outerShdw>
          </a:effectLst>
        </p:spPr>
      </p:pic>
      <p:pic>
        <p:nvPicPr>
          <p:cNvPr id="47" name="Google Shape;47;p6"/>
          <p:cNvPicPr preferRelativeResize="0"/>
          <p:nvPr/>
        </p:nvPicPr>
        <p:blipFill>
          <a:blip r:embed="rId4">
            <a:alphaModFix/>
          </a:blip>
          <a:stretch>
            <a:fillRect/>
          </a:stretch>
        </p:blipFill>
        <p:spPr>
          <a:xfrm>
            <a:off x="-904612" y="-1917400"/>
            <a:ext cx="2361675" cy="3448049"/>
          </a:xfrm>
          <a:prstGeom prst="rect">
            <a:avLst/>
          </a:prstGeom>
          <a:noFill/>
          <a:ln>
            <a:noFill/>
          </a:ln>
        </p:spPr>
      </p:pic>
      <p:pic>
        <p:nvPicPr>
          <p:cNvPr id="48" name="Google Shape;48;p6"/>
          <p:cNvPicPr preferRelativeResize="0"/>
          <p:nvPr/>
        </p:nvPicPr>
        <p:blipFill>
          <a:blip r:embed="rId4">
            <a:alphaModFix/>
          </a:blip>
          <a:stretch>
            <a:fillRect/>
          </a:stretch>
        </p:blipFill>
        <p:spPr>
          <a:xfrm rot="10800000">
            <a:off x="8077463" y="3205325"/>
            <a:ext cx="2361675" cy="3448049"/>
          </a:xfrm>
          <a:prstGeom prst="rect">
            <a:avLst/>
          </a:prstGeom>
          <a:noFill/>
          <a:ln>
            <a:noFill/>
          </a:ln>
        </p:spPr>
      </p:pic>
      <p:pic>
        <p:nvPicPr>
          <p:cNvPr id="49" name="Google Shape;49;p6"/>
          <p:cNvPicPr preferRelativeResize="0"/>
          <p:nvPr/>
        </p:nvPicPr>
        <p:blipFill rotWithShape="1">
          <a:blip r:embed="rId3">
            <a:alphaModFix amt="35000"/>
          </a:blip>
          <a:srcRect b="0" l="0" r="0" t="0"/>
          <a:stretch/>
        </p:blipFill>
        <p:spPr>
          <a:xfrm rot="9288643">
            <a:off x="7776121" y="-2035894"/>
            <a:ext cx="3855654" cy="4335260"/>
          </a:xfrm>
          <a:prstGeom prst="rect">
            <a:avLst/>
          </a:prstGeom>
          <a:noFill/>
          <a:ln>
            <a:noFill/>
          </a:ln>
          <a:effectLst>
            <a:outerShdw blurRad="142875" rotWithShape="0" algn="bl" dir="5400000" dist="19050">
              <a:srgbClr val="FFFFFF">
                <a:alpha val="50000"/>
              </a:srgbClr>
            </a:outerShdw>
          </a:effectLst>
        </p:spPr>
      </p:pic>
      <p:sp>
        <p:nvSpPr>
          <p:cNvPr id="50" name="Google Shape;5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pic>
        <p:nvPicPr>
          <p:cNvPr id="52" name="Google Shape;52;p7"/>
          <p:cNvPicPr preferRelativeResize="0"/>
          <p:nvPr/>
        </p:nvPicPr>
        <p:blipFill>
          <a:blip r:embed="rId2">
            <a:alphaModFix amt="30000"/>
          </a:blip>
          <a:stretch>
            <a:fillRect/>
          </a:stretch>
        </p:blipFill>
        <p:spPr>
          <a:xfrm>
            <a:off x="6024300" y="-2238752"/>
            <a:ext cx="4812951" cy="4812951"/>
          </a:xfrm>
          <a:prstGeom prst="rect">
            <a:avLst/>
          </a:prstGeom>
          <a:noFill/>
          <a:ln>
            <a:noFill/>
          </a:ln>
          <a:effectLst>
            <a:outerShdw blurRad="157163" rotWithShape="0" algn="bl" dir="5400000" dist="19050">
              <a:srgbClr val="FFFFFF">
                <a:alpha val="38000"/>
              </a:srgbClr>
            </a:outerShdw>
          </a:effectLst>
        </p:spPr>
      </p:pic>
      <p:pic>
        <p:nvPicPr>
          <p:cNvPr id="53" name="Google Shape;53;p7"/>
          <p:cNvPicPr preferRelativeResize="0"/>
          <p:nvPr/>
        </p:nvPicPr>
        <p:blipFill>
          <a:blip r:embed="rId3">
            <a:alphaModFix amt="24000"/>
          </a:blip>
          <a:stretch>
            <a:fillRect/>
          </a:stretch>
        </p:blipFill>
        <p:spPr>
          <a:xfrm>
            <a:off x="0" y="0"/>
            <a:ext cx="9144000" cy="5143500"/>
          </a:xfrm>
          <a:prstGeom prst="rect">
            <a:avLst/>
          </a:prstGeom>
          <a:noFill/>
          <a:ln>
            <a:noFill/>
          </a:ln>
        </p:spPr>
      </p:pic>
      <p:pic>
        <p:nvPicPr>
          <p:cNvPr id="54" name="Google Shape;54;p7"/>
          <p:cNvPicPr preferRelativeResize="0"/>
          <p:nvPr/>
        </p:nvPicPr>
        <p:blipFill rotWithShape="1">
          <a:blip r:embed="rId4">
            <a:alphaModFix amt="35000"/>
          </a:blip>
          <a:srcRect b="0" l="0" r="0" t="0"/>
          <a:stretch/>
        </p:blipFill>
        <p:spPr>
          <a:xfrm rot="-8804032">
            <a:off x="1719673" y="-2872843"/>
            <a:ext cx="3855653" cy="4335259"/>
          </a:xfrm>
          <a:prstGeom prst="rect">
            <a:avLst/>
          </a:prstGeom>
          <a:noFill/>
          <a:ln>
            <a:noFill/>
          </a:ln>
          <a:effectLst>
            <a:outerShdw blurRad="142875" rotWithShape="0" algn="bl" dir="5400000" dist="19050">
              <a:srgbClr val="FFFFFF">
                <a:alpha val="50000"/>
              </a:srgbClr>
            </a:outerShdw>
          </a:effectLst>
        </p:spPr>
      </p:pic>
      <p:sp>
        <p:nvSpPr>
          <p:cNvPr id="55" name="Google Shape;55;p7"/>
          <p:cNvSpPr txBox="1"/>
          <p:nvPr>
            <p:ph idx="1" type="subTitle"/>
          </p:nvPr>
        </p:nvSpPr>
        <p:spPr>
          <a:xfrm>
            <a:off x="831913" y="2070225"/>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Light"/>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1600"/>
              </a:spcBef>
              <a:spcAft>
                <a:spcPts val="0"/>
              </a:spcAft>
              <a:buClr>
                <a:srgbClr val="E76A28"/>
              </a:buClr>
              <a:buSzPts val="1200"/>
              <a:buFont typeface="Nunito Light"/>
              <a:buAutoNum type="romanLcPeriod"/>
              <a:defRPr/>
            </a:lvl3pPr>
            <a:lvl4pPr lvl="3" rtl="0" algn="ctr">
              <a:lnSpc>
                <a:spcPct val="100000"/>
              </a:lnSpc>
              <a:spcBef>
                <a:spcPts val="1600"/>
              </a:spcBef>
              <a:spcAft>
                <a:spcPts val="0"/>
              </a:spcAft>
              <a:buClr>
                <a:srgbClr val="E76A28"/>
              </a:buClr>
              <a:buSzPts val="1200"/>
              <a:buFont typeface="Nunito Light"/>
              <a:buAutoNum type="arabicPeriod"/>
              <a:defRPr/>
            </a:lvl4pPr>
            <a:lvl5pPr lvl="4" rtl="0" algn="ctr">
              <a:lnSpc>
                <a:spcPct val="100000"/>
              </a:lnSpc>
              <a:spcBef>
                <a:spcPts val="1600"/>
              </a:spcBef>
              <a:spcAft>
                <a:spcPts val="0"/>
              </a:spcAft>
              <a:buClr>
                <a:srgbClr val="E76A28"/>
              </a:buClr>
              <a:buSzPts val="1200"/>
              <a:buFont typeface="Nunito Light"/>
              <a:buAutoNum type="alphaLcPeriod"/>
              <a:defRPr/>
            </a:lvl5pPr>
            <a:lvl6pPr lvl="5" rtl="0" algn="ctr">
              <a:lnSpc>
                <a:spcPct val="100000"/>
              </a:lnSpc>
              <a:spcBef>
                <a:spcPts val="1600"/>
              </a:spcBef>
              <a:spcAft>
                <a:spcPts val="0"/>
              </a:spcAft>
              <a:buClr>
                <a:srgbClr val="999999"/>
              </a:buClr>
              <a:buSzPts val="1200"/>
              <a:buFont typeface="Nunito Light"/>
              <a:buAutoNum type="romanLcPeriod"/>
              <a:defRPr/>
            </a:lvl6pPr>
            <a:lvl7pPr lvl="6" rtl="0" algn="ctr">
              <a:lnSpc>
                <a:spcPct val="100000"/>
              </a:lnSpc>
              <a:spcBef>
                <a:spcPts val="1600"/>
              </a:spcBef>
              <a:spcAft>
                <a:spcPts val="0"/>
              </a:spcAft>
              <a:buClr>
                <a:srgbClr val="999999"/>
              </a:buClr>
              <a:buSzPts val="1200"/>
              <a:buFont typeface="Nunito Light"/>
              <a:buAutoNum type="arabicPeriod"/>
              <a:defRPr/>
            </a:lvl7pPr>
            <a:lvl8pPr lvl="7" rtl="0" algn="ctr">
              <a:lnSpc>
                <a:spcPct val="100000"/>
              </a:lnSpc>
              <a:spcBef>
                <a:spcPts val="1600"/>
              </a:spcBef>
              <a:spcAft>
                <a:spcPts val="0"/>
              </a:spcAft>
              <a:buClr>
                <a:srgbClr val="999999"/>
              </a:buClr>
              <a:buSzPts val="1200"/>
              <a:buFont typeface="Nunito Light"/>
              <a:buAutoNum type="alphaLcPeriod"/>
              <a:defRPr/>
            </a:lvl8pPr>
            <a:lvl9pPr lvl="8" rtl="0" algn="ctr">
              <a:lnSpc>
                <a:spcPct val="100000"/>
              </a:lnSpc>
              <a:spcBef>
                <a:spcPts val="1600"/>
              </a:spcBef>
              <a:spcAft>
                <a:spcPts val="1600"/>
              </a:spcAft>
              <a:buClr>
                <a:srgbClr val="999999"/>
              </a:buClr>
              <a:buSzPts val="1200"/>
              <a:buFont typeface="Nunito Light"/>
              <a:buAutoNum type="romanLcPeriod"/>
              <a:defRPr/>
            </a:lvl9pPr>
          </a:lstStyle>
          <a:p/>
        </p:txBody>
      </p:sp>
      <p:sp>
        <p:nvSpPr>
          <p:cNvPr id="56" name="Google Shape;56;p7"/>
          <p:cNvSpPr txBox="1"/>
          <p:nvPr>
            <p:ph type="title"/>
          </p:nvPr>
        </p:nvSpPr>
        <p:spPr>
          <a:xfrm>
            <a:off x="831913" y="774975"/>
            <a:ext cx="4294800" cy="123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7"/>
          <p:cNvSpPr/>
          <p:nvPr>
            <p:ph idx="2" type="pic"/>
          </p:nvPr>
        </p:nvSpPr>
        <p:spPr>
          <a:xfrm>
            <a:off x="5607888" y="539500"/>
            <a:ext cx="2704200" cy="4064400"/>
          </a:xfrm>
          <a:prstGeom prst="round2SameRect">
            <a:avLst>
              <a:gd fmla="val 50000" name="adj1"/>
              <a:gd fmla="val 0" name="adj2"/>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 name="Shape 58"/>
        <p:cNvGrpSpPr/>
        <p:nvPr/>
      </p:nvGrpSpPr>
      <p:grpSpPr>
        <a:xfrm>
          <a:off x="0" y="0"/>
          <a:ext cx="0" cy="0"/>
          <a:chOff x="0" y="0"/>
          <a:chExt cx="0" cy="0"/>
        </a:xfrm>
      </p:grpSpPr>
      <p:pic>
        <p:nvPicPr>
          <p:cNvPr id="59" name="Google Shape;59;p8"/>
          <p:cNvPicPr preferRelativeResize="0"/>
          <p:nvPr/>
        </p:nvPicPr>
        <p:blipFill>
          <a:blip r:embed="rId2">
            <a:alphaModFix amt="24000"/>
          </a:blip>
          <a:stretch>
            <a:fillRect/>
          </a:stretch>
        </p:blipFill>
        <p:spPr>
          <a:xfrm>
            <a:off x="0" y="0"/>
            <a:ext cx="9144000" cy="5143500"/>
          </a:xfrm>
          <a:prstGeom prst="rect">
            <a:avLst/>
          </a:prstGeom>
          <a:noFill/>
          <a:ln>
            <a:noFill/>
          </a:ln>
        </p:spPr>
      </p:pic>
      <p:pic>
        <p:nvPicPr>
          <p:cNvPr id="60" name="Google Shape;60;p8"/>
          <p:cNvPicPr preferRelativeResize="0"/>
          <p:nvPr/>
        </p:nvPicPr>
        <p:blipFill rotWithShape="1">
          <a:blip r:embed="rId3">
            <a:alphaModFix amt="15000"/>
          </a:blip>
          <a:srcRect b="0" l="0" r="0" t="0"/>
          <a:stretch/>
        </p:blipFill>
        <p:spPr>
          <a:xfrm rot="-7105557">
            <a:off x="-1446489" y="-1378265"/>
            <a:ext cx="3065576" cy="3446900"/>
          </a:xfrm>
          <a:prstGeom prst="rect">
            <a:avLst/>
          </a:prstGeom>
          <a:noFill/>
          <a:ln>
            <a:noFill/>
          </a:ln>
          <a:effectLst>
            <a:outerShdw blurRad="157163" rotWithShape="0" algn="bl" dir="5400000" dist="19050">
              <a:srgbClr val="FFFFFF">
                <a:alpha val="49000"/>
              </a:srgbClr>
            </a:outerShdw>
          </a:effectLst>
        </p:spPr>
      </p:pic>
      <p:pic>
        <p:nvPicPr>
          <p:cNvPr id="61" name="Google Shape;61;p8"/>
          <p:cNvPicPr preferRelativeResize="0"/>
          <p:nvPr/>
        </p:nvPicPr>
        <p:blipFill rotWithShape="1">
          <a:blip r:embed="rId3">
            <a:alphaModFix amt="35000"/>
          </a:blip>
          <a:srcRect b="0" l="0" r="0" t="0"/>
          <a:stretch/>
        </p:blipFill>
        <p:spPr>
          <a:xfrm rot="-1418028">
            <a:off x="-749427" y="4272469"/>
            <a:ext cx="3855653" cy="4335259"/>
          </a:xfrm>
          <a:prstGeom prst="rect">
            <a:avLst/>
          </a:prstGeom>
          <a:noFill/>
          <a:ln>
            <a:noFill/>
          </a:ln>
          <a:effectLst>
            <a:outerShdw blurRad="142875" rotWithShape="0" algn="bl" dir="5400000" dist="19050">
              <a:srgbClr val="FFFFFF">
                <a:alpha val="50000"/>
              </a:srgbClr>
            </a:outerShdw>
          </a:effectLst>
        </p:spPr>
      </p:pic>
      <p:pic>
        <p:nvPicPr>
          <p:cNvPr id="62" name="Google Shape;62;p8"/>
          <p:cNvPicPr preferRelativeResize="0"/>
          <p:nvPr/>
        </p:nvPicPr>
        <p:blipFill rotWithShape="1">
          <a:blip r:embed="rId3">
            <a:alphaModFix amt="35000"/>
          </a:blip>
          <a:srcRect b="0" l="0" r="0" t="0"/>
          <a:stretch/>
        </p:blipFill>
        <p:spPr>
          <a:xfrm rot="9288643">
            <a:off x="7807296" y="2844806"/>
            <a:ext cx="3855654" cy="4335260"/>
          </a:xfrm>
          <a:prstGeom prst="rect">
            <a:avLst/>
          </a:prstGeom>
          <a:noFill/>
          <a:ln>
            <a:noFill/>
          </a:ln>
          <a:effectLst>
            <a:outerShdw blurRad="142875" rotWithShape="0" algn="bl" dir="5400000" dist="19050">
              <a:srgbClr val="FFFFFF">
                <a:alpha val="50000"/>
              </a:srgbClr>
            </a:outerShdw>
          </a:effectLst>
        </p:spPr>
      </p:pic>
      <p:pic>
        <p:nvPicPr>
          <p:cNvPr id="63" name="Google Shape;63;p8"/>
          <p:cNvPicPr preferRelativeResize="0"/>
          <p:nvPr/>
        </p:nvPicPr>
        <p:blipFill>
          <a:blip r:embed="rId4">
            <a:alphaModFix/>
          </a:blip>
          <a:stretch>
            <a:fillRect/>
          </a:stretch>
        </p:blipFill>
        <p:spPr>
          <a:xfrm rot="-5400000">
            <a:off x="6824038" y="-1861325"/>
            <a:ext cx="2361675" cy="3448049"/>
          </a:xfrm>
          <a:prstGeom prst="rect">
            <a:avLst/>
          </a:prstGeom>
          <a:noFill/>
          <a:ln>
            <a:noFill/>
          </a:ln>
        </p:spPr>
      </p:pic>
      <p:sp>
        <p:nvSpPr>
          <p:cNvPr id="64" name="Google Shape;6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pic>
        <p:nvPicPr>
          <p:cNvPr id="66" name="Google Shape;66;p9"/>
          <p:cNvPicPr preferRelativeResize="0"/>
          <p:nvPr/>
        </p:nvPicPr>
        <p:blipFill>
          <a:blip r:embed="rId2">
            <a:alphaModFix amt="24000"/>
          </a:blip>
          <a:stretch>
            <a:fillRect/>
          </a:stretch>
        </p:blipFill>
        <p:spPr>
          <a:xfrm>
            <a:off x="0" y="0"/>
            <a:ext cx="9144000" cy="5143500"/>
          </a:xfrm>
          <a:prstGeom prst="rect">
            <a:avLst/>
          </a:prstGeom>
          <a:noFill/>
          <a:ln>
            <a:noFill/>
          </a:ln>
        </p:spPr>
      </p:pic>
      <p:pic>
        <p:nvPicPr>
          <p:cNvPr id="67" name="Google Shape;67;p9"/>
          <p:cNvPicPr preferRelativeResize="0"/>
          <p:nvPr/>
        </p:nvPicPr>
        <p:blipFill rotWithShape="1">
          <a:blip r:embed="rId3">
            <a:alphaModFix amt="15000"/>
          </a:blip>
          <a:srcRect b="0" l="0" r="0" t="0"/>
          <a:stretch/>
        </p:blipFill>
        <p:spPr>
          <a:xfrm rot="-7105557">
            <a:off x="-1446489" y="-1378265"/>
            <a:ext cx="3065576" cy="3446900"/>
          </a:xfrm>
          <a:prstGeom prst="rect">
            <a:avLst/>
          </a:prstGeom>
          <a:noFill/>
          <a:ln>
            <a:noFill/>
          </a:ln>
          <a:effectLst>
            <a:outerShdw blurRad="157163" rotWithShape="0" algn="bl" dir="5400000" dist="19050">
              <a:srgbClr val="FFFFFF">
                <a:alpha val="49000"/>
              </a:srgbClr>
            </a:outerShdw>
          </a:effectLst>
        </p:spPr>
      </p:pic>
      <p:pic>
        <p:nvPicPr>
          <p:cNvPr id="68" name="Google Shape;68;p9"/>
          <p:cNvPicPr preferRelativeResize="0"/>
          <p:nvPr/>
        </p:nvPicPr>
        <p:blipFill rotWithShape="1">
          <a:blip r:embed="rId3">
            <a:alphaModFix amt="35000"/>
          </a:blip>
          <a:srcRect b="0" l="0" r="0" t="0"/>
          <a:stretch/>
        </p:blipFill>
        <p:spPr>
          <a:xfrm rot="-1418028">
            <a:off x="7344598" y="-2412731"/>
            <a:ext cx="3855653" cy="4335259"/>
          </a:xfrm>
          <a:prstGeom prst="rect">
            <a:avLst/>
          </a:prstGeom>
          <a:noFill/>
          <a:ln>
            <a:noFill/>
          </a:ln>
          <a:effectLst>
            <a:outerShdw blurRad="142875" rotWithShape="0" algn="bl" dir="5400000" dist="19050">
              <a:srgbClr val="FFFFFF">
                <a:alpha val="50000"/>
              </a:srgbClr>
            </a:outerShdw>
          </a:effectLst>
        </p:spPr>
      </p:pic>
      <p:pic>
        <p:nvPicPr>
          <p:cNvPr id="69" name="Google Shape;69;p9"/>
          <p:cNvPicPr preferRelativeResize="0"/>
          <p:nvPr/>
        </p:nvPicPr>
        <p:blipFill rotWithShape="1">
          <a:blip r:embed="rId3">
            <a:alphaModFix amt="35000"/>
          </a:blip>
          <a:srcRect b="0" l="0" r="0" t="0"/>
          <a:stretch/>
        </p:blipFill>
        <p:spPr>
          <a:xfrm rot="9288643">
            <a:off x="7807296" y="2844806"/>
            <a:ext cx="3855654" cy="4335260"/>
          </a:xfrm>
          <a:prstGeom prst="rect">
            <a:avLst/>
          </a:prstGeom>
          <a:noFill/>
          <a:ln>
            <a:noFill/>
          </a:ln>
          <a:effectLst>
            <a:outerShdw blurRad="142875" rotWithShape="0" algn="bl" dir="5400000" dist="19050">
              <a:srgbClr val="FFFFFF">
                <a:alpha val="50000"/>
              </a:srgbClr>
            </a:outerShdw>
          </a:effectLst>
        </p:spPr>
      </p:pic>
      <p:pic>
        <p:nvPicPr>
          <p:cNvPr id="70" name="Google Shape;70;p9"/>
          <p:cNvPicPr preferRelativeResize="0"/>
          <p:nvPr/>
        </p:nvPicPr>
        <p:blipFill>
          <a:blip r:embed="rId4">
            <a:alphaModFix/>
          </a:blip>
          <a:stretch>
            <a:fillRect/>
          </a:stretch>
        </p:blipFill>
        <p:spPr>
          <a:xfrm rot="-5400000">
            <a:off x="-751637" y="3061150"/>
            <a:ext cx="2361675" cy="3448049"/>
          </a:xfrm>
          <a:prstGeom prst="rect">
            <a:avLst/>
          </a:prstGeom>
          <a:noFill/>
          <a:ln>
            <a:noFill/>
          </a:ln>
        </p:spPr>
      </p:pic>
      <p:sp>
        <p:nvSpPr>
          <p:cNvPr id="71" name="Google Shape;71;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2" name="Google Shape;72;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pic>
        <p:nvPicPr>
          <p:cNvPr id="74" name="Google Shape;74;p10"/>
          <p:cNvPicPr preferRelativeResize="0"/>
          <p:nvPr/>
        </p:nvPicPr>
        <p:blipFill>
          <a:blip r:embed="rId2">
            <a:alphaModFix amt="24000"/>
          </a:blip>
          <a:stretch>
            <a:fillRect/>
          </a:stretch>
        </p:blipFill>
        <p:spPr>
          <a:xfrm>
            <a:off x="0" y="0"/>
            <a:ext cx="9144000" cy="5143500"/>
          </a:xfrm>
          <a:prstGeom prst="rect">
            <a:avLst/>
          </a:prstGeom>
          <a:noFill/>
          <a:ln>
            <a:noFill/>
          </a:ln>
        </p:spPr>
      </p:pic>
      <p:pic>
        <p:nvPicPr>
          <p:cNvPr id="75" name="Google Shape;75;p10"/>
          <p:cNvPicPr preferRelativeResize="0"/>
          <p:nvPr/>
        </p:nvPicPr>
        <p:blipFill rotWithShape="1">
          <a:blip r:embed="rId3">
            <a:alphaModFix amt="15000"/>
          </a:blip>
          <a:srcRect b="0" l="0" r="0" t="0"/>
          <a:stretch/>
        </p:blipFill>
        <p:spPr>
          <a:xfrm rot="-7105557">
            <a:off x="-1446489" y="-1378265"/>
            <a:ext cx="3065576" cy="3446900"/>
          </a:xfrm>
          <a:prstGeom prst="rect">
            <a:avLst/>
          </a:prstGeom>
          <a:noFill/>
          <a:ln>
            <a:noFill/>
          </a:ln>
          <a:effectLst>
            <a:outerShdw blurRad="157163" rotWithShape="0" algn="bl" dir="5400000" dist="19050">
              <a:srgbClr val="FFFFFF">
                <a:alpha val="49000"/>
              </a:srgbClr>
            </a:outerShdw>
          </a:effectLst>
        </p:spPr>
      </p:pic>
      <p:pic>
        <p:nvPicPr>
          <p:cNvPr id="76" name="Google Shape;76;p10"/>
          <p:cNvPicPr preferRelativeResize="0"/>
          <p:nvPr/>
        </p:nvPicPr>
        <p:blipFill rotWithShape="1">
          <a:blip r:embed="rId3">
            <a:alphaModFix amt="35000"/>
          </a:blip>
          <a:srcRect b="0" l="0" r="0" t="0"/>
          <a:stretch/>
        </p:blipFill>
        <p:spPr>
          <a:xfrm rot="-1418028">
            <a:off x="7344598" y="-2412731"/>
            <a:ext cx="3855653" cy="4335259"/>
          </a:xfrm>
          <a:prstGeom prst="rect">
            <a:avLst/>
          </a:prstGeom>
          <a:noFill/>
          <a:ln>
            <a:noFill/>
          </a:ln>
          <a:effectLst>
            <a:outerShdw blurRad="142875" rotWithShape="0" algn="bl" dir="5400000" dist="19050">
              <a:srgbClr val="FFFFFF">
                <a:alpha val="50000"/>
              </a:srgbClr>
            </a:outerShdw>
          </a:effectLst>
        </p:spPr>
      </p:pic>
      <p:pic>
        <p:nvPicPr>
          <p:cNvPr id="77" name="Google Shape;77;p10"/>
          <p:cNvPicPr preferRelativeResize="0"/>
          <p:nvPr/>
        </p:nvPicPr>
        <p:blipFill rotWithShape="1">
          <a:blip r:embed="rId3">
            <a:alphaModFix amt="35000"/>
          </a:blip>
          <a:srcRect b="0" l="0" r="0" t="0"/>
          <a:stretch/>
        </p:blipFill>
        <p:spPr>
          <a:xfrm rot="9288643">
            <a:off x="7807296" y="2844806"/>
            <a:ext cx="3855654" cy="4335260"/>
          </a:xfrm>
          <a:prstGeom prst="rect">
            <a:avLst/>
          </a:prstGeom>
          <a:noFill/>
          <a:ln>
            <a:noFill/>
          </a:ln>
          <a:effectLst>
            <a:outerShdw blurRad="142875" rotWithShape="0" algn="bl" dir="5400000" dist="19050">
              <a:srgbClr val="FFFFFF">
                <a:alpha val="50000"/>
              </a:srgbClr>
            </a:outerShdw>
          </a:effectLst>
        </p:spPr>
      </p:pic>
      <p:pic>
        <p:nvPicPr>
          <p:cNvPr id="78" name="Google Shape;78;p10"/>
          <p:cNvPicPr preferRelativeResize="0"/>
          <p:nvPr/>
        </p:nvPicPr>
        <p:blipFill>
          <a:blip r:embed="rId4">
            <a:alphaModFix/>
          </a:blip>
          <a:stretch>
            <a:fillRect/>
          </a:stretch>
        </p:blipFill>
        <p:spPr>
          <a:xfrm rot="-5400000">
            <a:off x="-751637" y="3061150"/>
            <a:ext cx="2361675" cy="3448049"/>
          </a:xfrm>
          <a:prstGeom prst="rect">
            <a:avLst/>
          </a:prstGeom>
          <a:noFill/>
          <a:ln>
            <a:noFill/>
          </a:ln>
        </p:spPr>
      </p:pic>
      <p:sp>
        <p:nvSpPr>
          <p:cNvPr id="79" name="Google Shape;79;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indent="-304800" lvl="1" marL="9144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indent="-304800" lvl="2" marL="13716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indent="-304800" lvl="3" marL="1828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indent="-304800" lvl="4" marL="22860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indent="-304800" lvl="5" marL="27432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indent="-304800" lvl="6" marL="32004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indent="-304800" lvl="7" marL="36576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indent="-304800" lvl="8" marL="4114800">
              <a:lnSpc>
                <a:spcPct val="100000"/>
              </a:lnSpc>
              <a:spcBef>
                <a:spcPts val="1600"/>
              </a:spcBef>
              <a:spcAft>
                <a:spcPts val="1600"/>
              </a:spcAft>
              <a:buClr>
                <a:schemeClr val="dk1"/>
              </a:buClr>
              <a:buSzPts val="1200"/>
              <a:buFont typeface="Raleway"/>
              <a:buChar char="■"/>
              <a:defRPr sz="1200">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st.com/resource/en/datasheet/stm32f103rb.pdf" TargetMode="External"/><Relationship Id="rId4" Type="http://schemas.openxmlformats.org/officeDocument/2006/relationships/hyperlink" Target="https://www.ti.com/lit/ds/symlink/msp430g2553.pdf" TargetMode="External"/><Relationship Id="rId5" Type="http://schemas.openxmlformats.org/officeDocument/2006/relationships/hyperlink" Target="https://ww1.microchip.com/downloads/en/DeviceDoc/21897B.pdf" TargetMode="External"/><Relationship Id="rId6" Type="http://schemas.openxmlformats.org/officeDocument/2006/relationships/hyperlink" Target="https://physmath.spbstu.ru/userfiles/files/articles/2019/4/9-Vakulenko-eng.pdf" TargetMode="External"/><Relationship Id="rId7" Type="http://schemas.openxmlformats.org/officeDocument/2006/relationships/hyperlink" Target="https://ankur-iitb.github.io/PicoIRIS-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ctrTitle"/>
          </p:nvPr>
        </p:nvSpPr>
        <p:spPr>
          <a:xfrm>
            <a:off x="1046100" y="1949675"/>
            <a:ext cx="6765000" cy="13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Ferroelectric Capacitance and Current Measurement System</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						</a:t>
            </a:r>
            <a:endParaRPr sz="2200"/>
          </a:p>
        </p:txBody>
      </p:sp>
      <p:sp>
        <p:nvSpPr>
          <p:cNvPr id="232" name="Google Shape;232;p26"/>
          <p:cNvSpPr txBox="1"/>
          <p:nvPr>
            <p:ph idx="1" type="subTitle"/>
          </p:nvPr>
        </p:nvSpPr>
        <p:spPr>
          <a:xfrm>
            <a:off x="1189500" y="2858075"/>
            <a:ext cx="64782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Milestone 1</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510025" y="1560350"/>
            <a:ext cx="8201700" cy="323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Tunable devices: Due to their non-linear capacitance, ferroelectric capacitors can be used in tunable devices, such as tunable filters and oscillators, for radio frequency (RF) and microwave applications.</a:t>
            </a:r>
            <a:endParaRPr sz="1700"/>
          </a:p>
          <a:p>
            <a:pPr indent="-336550" lvl="0" marL="457200" rtl="0" algn="l">
              <a:spcBef>
                <a:spcPts val="1000"/>
              </a:spcBef>
              <a:spcAft>
                <a:spcPts val="0"/>
              </a:spcAft>
              <a:buSzPts val="1700"/>
              <a:buChar char="●"/>
            </a:pPr>
            <a:r>
              <a:rPr lang="en" sz="1700"/>
              <a:t>Non-volatile memories: The hysteresis property of ferroelectric capacitors makes them suitable for non-volatile memory applications, such as ferroelectric random-access memory (FRAM). </a:t>
            </a:r>
            <a:endParaRPr sz="1700"/>
          </a:p>
          <a:p>
            <a:pPr indent="-336550" lvl="0" marL="457200" rtl="0" algn="l">
              <a:spcBef>
                <a:spcPts val="1000"/>
              </a:spcBef>
              <a:spcAft>
                <a:spcPts val="0"/>
              </a:spcAft>
              <a:buSzPts val="1700"/>
              <a:buChar char="●"/>
            </a:pPr>
            <a:r>
              <a:rPr lang="en" sz="1700"/>
              <a:t>Sensors: The high sensitivity of ferroelectric materials to external stimuli, such as pressure or temperature, enables their use in various sensing applications.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303" name="Google Shape;303;p35"/>
          <p:cNvSpPr txBox="1"/>
          <p:nvPr>
            <p:ph idx="3" type="title"/>
          </p:nvPr>
        </p:nvSpPr>
        <p:spPr>
          <a:xfrm>
            <a:off x="498150" y="641875"/>
            <a:ext cx="8147700" cy="161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Applications in Memory Devices</a:t>
            </a:r>
            <a:endParaRPr sz="3700"/>
          </a:p>
          <a:p>
            <a:pPr indent="0" lvl="0" marL="0" rtl="0" algn="ctr">
              <a:spcBef>
                <a:spcPts val="0"/>
              </a:spcBef>
              <a:spcAft>
                <a:spcPts val="0"/>
              </a:spcAft>
              <a:buNone/>
            </a:pPr>
            <a:r>
              <a:rPr lang="en" sz="2800"/>
              <a:t>Value Proposition</a:t>
            </a:r>
            <a:endParaRPr sz="2800"/>
          </a:p>
          <a:p>
            <a:pPr indent="0" lvl="0" marL="0" rtl="0" algn="l">
              <a:spcBef>
                <a:spcPts val="0"/>
              </a:spcBef>
              <a:spcAft>
                <a:spcPts val="0"/>
              </a:spcAft>
              <a:buNone/>
            </a:pPr>
            <a:r>
              <a:t/>
            </a:r>
            <a:endParaRPr sz="4300"/>
          </a:p>
          <a:p>
            <a:pPr indent="0" lvl="0" marL="0" rtl="0" algn="l">
              <a:spcBef>
                <a:spcPts val="0"/>
              </a:spcBef>
              <a:spcAft>
                <a:spcPts val="0"/>
              </a:spcAft>
              <a:buNone/>
            </a:pPr>
            <a:r>
              <a:t/>
            </a:r>
            <a:endParaRPr sz="4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417150" y="781025"/>
            <a:ext cx="8201700" cy="323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circuit diagram to implement the system was already given in the research paper </a:t>
            </a:r>
            <a:r>
              <a:rPr lang="en" sz="1700"/>
              <a:t>provided by our Project Superviser. (shown in the next slide)</a:t>
            </a:r>
            <a:endParaRPr sz="1700"/>
          </a:p>
          <a:p>
            <a:pPr indent="-336550" lvl="0" marL="457200" rtl="0" algn="l">
              <a:spcBef>
                <a:spcPts val="1000"/>
              </a:spcBef>
              <a:spcAft>
                <a:spcPts val="0"/>
              </a:spcAft>
              <a:buSzPts val="1700"/>
              <a:buChar char="●"/>
            </a:pPr>
            <a:r>
              <a:rPr lang="en" sz="1700"/>
              <a:t>Since, we are not allowed to use Arduino, we have switched to </a:t>
            </a:r>
            <a:r>
              <a:rPr lang="en" sz="1700">
                <a:latin typeface="Montserrat"/>
                <a:ea typeface="Montserrat"/>
                <a:cs typeface="Montserrat"/>
                <a:sym typeface="Montserrat"/>
              </a:rPr>
              <a:t>STM32F103RB Microcontroller. For DAC, we are using MCP4921 instead of that mentioned in the diagram as it is readily available in WEL and also meets our requirements.</a:t>
            </a:r>
            <a:endParaRPr sz="1700">
              <a:latin typeface="Montserrat"/>
              <a:ea typeface="Montserrat"/>
              <a:cs typeface="Montserrat"/>
              <a:sym typeface="Montserrat"/>
            </a:endParaRPr>
          </a:p>
          <a:p>
            <a:pPr indent="-336550" lvl="0" marL="457200" rtl="0" algn="l">
              <a:spcBef>
                <a:spcPts val="1000"/>
              </a:spcBef>
              <a:spcAft>
                <a:spcPts val="0"/>
              </a:spcAft>
              <a:buSzPts val="1700"/>
              <a:buFont typeface="Montserrat"/>
              <a:buChar char="●"/>
            </a:pPr>
            <a:r>
              <a:rPr lang="en" sz="1700">
                <a:latin typeface="Montserrat"/>
                <a:ea typeface="Montserrat"/>
                <a:cs typeface="Montserrat"/>
                <a:sym typeface="Montserrat"/>
              </a:rPr>
              <a:t>Generally, capacitors have a tolerance of &gt;=10%, but we require the reference capacitance to be more accurate to measure small testing samples. Hence, we have used thermally stable ones. (5% tolerance)</a:t>
            </a:r>
            <a:endParaRPr sz="1700">
              <a:latin typeface="Montserrat"/>
              <a:ea typeface="Montserrat"/>
              <a:cs typeface="Montserrat"/>
              <a:sym typeface="Montserrat"/>
            </a:endParaRPr>
          </a:p>
          <a:p>
            <a:pPr indent="-336550" lvl="0" marL="457200" rtl="0" algn="l">
              <a:spcBef>
                <a:spcPts val="1000"/>
              </a:spcBef>
              <a:spcAft>
                <a:spcPts val="0"/>
              </a:spcAft>
              <a:buSzPts val="1700"/>
              <a:buFont typeface="Montserrat"/>
              <a:buChar char="●"/>
            </a:pPr>
            <a:r>
              <a:rPr lang="en" sz="1700">
                <a:latin typeface="Montserrat"/>
                <a:ea typeface="Montserrat"/>
                <a:cs typeface="Montserrat"/>
                <a:sym typeface="Montserrat"/>
              </a:rPr>
              <a:t>For power supply, to make the system portable, we will be using an SMPS. We will also be implementing an additional option to power with a mobile charger.</a:t>
            </a:r>
            <a:endParaRPr sz="1700">
              <a:latin typeface="Montserrat"/>
              <a:ea typeface="Montserrat"/>
              <a:cs typeface="Montserrat"/>
              <a:sym typeface="Montserrat"/>
            </a:endParaRPr>
          </a:p>
          <a:p>
            <a:pPr indent="0" lvl="0" marL="0" rtl="0" algn="l">
              <a:spcBef>
                <a:spcPts val="1000"/>
              </a:spcBef>
              <a:spcAft>
                <a:spcPts val="0"/>
              </a:spcAft>
              <a:buNone/>
            </a:pPr>
            <a:r>
              <a:t/>
            </a:r>
            <a:endParaRPr sz="1700"/>
          </a:p>
          <a:p>
            <a:pPr indent="0" lvl="0" marL="0" rtl="0" algn="l">
              <a:spcBef>
                <a:spcPts val="0"/>
              </a:spcBef>
              <a:spcAft>
                <a:spcPts val="0"/>
              </a:spcAft>
              <a:buNone/>
            </a:pPr>
            <a:r>
              <a:t/>
            </a:r>
            <a:endParaRPr sz="1700"/>
          </a:p>
        </p:txBody>
      </p:sp>
      <p:sp>
        <p:nvSpPr>
          <p:cNvPr id="309" name="Google Shape;309;p36"/>
          <p:cNvSpPr txBox="1"/>
          <p:nvPr>
            <p:ph idx="3" type="title"/>
          </p:nvPr>
        </p:nvSpPr>
        <p:spPr>
          <a:xfrm>
            <a:off x="471150" y="246025"/>
            <a:ext cx="8147700" cy="161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How will the specifications be achieved?</a:t>
            </a:r>
            <a:endParaRPr sz="2000"/>
          </a:p>
          <a:p>
            <a:pPr indent="0" lvl="0" marL="0" rtl="0" algn="l">
              <a:spcBef>
                <a:spcPts val="0"/>
              </a:spcBef>
              <a:spcAft>
                <a:spcPts val="0"/>
              </a:spcAft>
              <a:buNone/>
            </a:pPr>
            <a:r>
              <a:t/>
            </a:r>
            <a:endParaRPr sz="4300"/>
          </a:p>
          <a:p>
            <a:pPr indent="0" lvl="0" marL="0" rtl="0" algn="l">
              <a:spcBef>
                <a:spcPts val="0"/>
              </a:spcBef>
              <a:spcAft>
                <a:spcPts val="0"/>
              </a:spcAft>
              <a:buNone/>
            </a:pPr>
            <a:r>
              <a:t/>
            </a:r>
            <a:endParaRPr sz="4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idx="3" type="title"/>
          </p:nvPr>
        </p:nvSpPr>
        <p:spPr>
          <a:xfrm>
            <a:off x="498150" y="-120950"/>
            <a:ext cx="8147700" cy="64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            </a:t>
            </a:r>
            <a:endParaRPr sz="3700"/>
          </a:p>
          <a:p>
            <a:pPr indent="0" lvl="0" marL="0" rtl="0" algn="l">
              <a:spcBef>
                <a:spcPts val="0"/>
              </a:spcBef>
              <a:spcAft>
                <a:spcPts val="0"/>
              </a:spcAft>
              <a:buNone/>
            </a:pPr>
            <a:r>
              <a:rPr lang="en" sz="3700"/>
              <a:t>  </a:t>
            </a:r>
            <a:endParaRPr sz="3700"/>
          </a:p>
          <a:p>
            <a:pPr indent="0" lvl="0" marL="0" rtl="0" algn="l">
              <a:spcBef>
                <a:spcPts val="0"/>
              </a:spcBef>
              <a:spcAft>
                <a:spcPts val="0"/>
              </a:spcAft>
              <a:buNone/>
            </a:pPr>
            <a:r>
              <a:rPr lang="en" sz="2900"/>
              <a:t>How will the specifications be achieved?</a:t>
            </a:r>
            <a:endParaRPr sz="2900"/>
          </a:p>
          <a:p>
            <a:pPr indent="0" lvl="0" marL="0" rtl="0" algn="l">
              <a:spcBef>
                <a:spcPts val="0"/>
              </a:spcBef>
              <a:spcAft>
                <a:spcPts val="0"/>
              </a:spcAft>
              <a:buNone/>
            </a:pPr>
            <a:r>
              <a:t/>
            </a:r>
            <a:endParaRPr sz="4300"/>
          </a:p>
        </p:txBody>
      </p:sp>
      <p:pic>
        <p:nvPicPr>
          <p:cNvPr id="315" name="Google Shape;315;p37"/>
          <p:cNvPicPr preferRelativeResize="0"/>
          <p:nvPr/>
        </p:nvPicPr>
        <p:blipFill>
          <a:blip r:embed="rId3">
            <a:alphaModFix/>
          </a:blip>
          <a:stretch>
            <a:fillRect/>
          </a:stretch>
        </p:blipFill>
        <p:spPr>
          <a:xfrm>
            <a:off x="1061300" y="833450"/>
            <a:ext cx="6463100" cy="388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417150" y="626250"/>
            <a:ext cx="8201700" cy="323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will use UART to communicate between local machine and the microcontroller; SPI for communication between Microcontroller and DAC. We will make an attempt to operate the DAC through the Microcontroller itself.</a:t>
            </a:r>
            <a:endParaRPr sz="1700">
              <a:latin typeface="Montserrat"/>
              <a:ea typeface="Montserrat"/>
              <a:cs typeface="Montserrat"/>
              <a:sym typeface="Montserrat"/>
            </a:endParaRPr>
          </a:p>
          <a:p>
            <a:pPr indent="-336550" lvl="0" marL="457200" rtl="0" algn="l">
              <a:spcBef>
                <a:spcPts val="1000"/>
              </a:spcBef>
              <a:spcAft>
                <a:spcPts val="0"/>
              </a:spcAft>
              <a:buSzPts val="1700"/>
              <a:buFont typeface="Montserrat"/>
              <a:buChar char="●"/>
            </a:pPr>
            <a:r>
              <a:rPr lang="en" sz="1700">
                <a:latin typeface="Montserrat"/>
                <a:ea typeface="Montserrat"/>
                <a:cs typeface="Montserrat"/>
                <a:sym typeface="Montserrat"/>
              </a:rPr>
              <a:t>We will be doing multiple tasks parallely, distributed between team members- designing and soldering PCB, alongwith programming the microcontroller, trying to automate the capacitor bank.</a:t>
            </a:r>
            <a:endParaRPr sz="1700">
              <a:latin typeface="Montserrat"/>
              <a:ea typeface="Montserrat"/>
              <a:cs typeface="Montserrat"/>
              <a:sym typeface="Montserrat"/>
            </a:endParaRPr>
          </a:p>
          <a:p>
            <a:pPr indent="-336550" lvl="0" marL="457200" rtl="0" algn="l">
              <a:spcBef>
                <a:spcPts val="1000"/>
              </a:spcBef>
              <a:spcAft>
                <a:spcPts val="0"/>
              </a:spcAft>
              <a:buSzPts val="1700"/>
              <a:buFont typeface="Montserrat"/>
              <a:buChar char="●"/>
            </a:pPr>
            <a:r>
              <a:rPr lang="en" sz="1700">
                <a:latin typeface="Montserrat"/>
                <a:ea typeface="Montserrat"/>
                <a:cs typeface="Montserrat"/>
                <a:sym typeface="Montserrat"/>
              </a:rPr>
              <a:t>Before implementing the circuit, we will also carry out simulation tests for the sub-circuits to make sure we are getting correct voltage and current values.</a:t>
            </a:r>
            <a:endParaRPr sz="1700">
              <a:latin typeface="Montserrat"/>
              <a:ea typeface="Montserrat"/>
              <a:cs typeface="Montserrat"/>
              <a:sym typeface="Montserrat"/>
            </a:endParaRPr>
          </a:p>
          <a:p>
            <a:pPr indent="-336550" lvl="0" marL="457200" rtl="0" algn="l">
              <a:spcBef>
                <a:spcPts val="1000"/>
              </a:spcBef>
              <a:spcAft>
                <a:spcPts val="1000"/>
              </a:spcAft>
              <a:buSzPts val="1700"/>
              <a:buFont typeface="Montserrat"/>
              <a:buChar char="●"/>
            </a:pPr>
            <a:r>
              <a:rPr lang="en" sz="1700">
                <a:latin typeface="Montserrat"/>
                <a:ea typeface="Montserrat"/>
                <a:cs typeface="Montserrat"/>
                <a:sym typeface="Montserrat"/>
              </a:rPr>
              <a:t>Finally, we will try to automate the 3 types of tests through our laptop and display graphs based on the behaviour of the circuit and thus make a complete independent system involving our made PCB.</a:t>
            </a:r>
            <a:endParaRPr sz="1700">
              <a:latin typeface="Montserrat"/>
              <a:ea typeface="Montserrat"/>
              <a:cs typeface="Montserrat"/>
              <a:sym typeface="Montserrat"/>
            </a:endParaRPr>
          </a:p>
        </p:txBody>
      </p:sp>
      <p:sp>
        <p:nvSpPr>
          <p:cNvPr id="321" name="Google Shape;321;p38"/>
          <p:cNvSpPr txBox="1"/>
          <p:nvPr>
            <p:ph idx="3" type="title"/>
          </p:nvPr>
        </p:nvSpPr>
        <p:spPr>
          <a:xfrm>
            <a:off x="417150" y="246000"/>
            <a:ext cx="8201700" cy="161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How will the specifications be achieved?</a:t>
            </a:r>
            <a:endParaRPr sz="2000"/>
          </a:p>
          <a:p>
            <a:pPr indent="0" lvl="0" marL="0" rtl="0" algn="l">
              <a:spcBef>
                <a:spcPts val="0"/>
              </a:spcBef>
              <a:spcAft>
                <a:spcPts val="0"/>
              </a:spcAft>
              <a:buNone/>
            </a:pPr>
            <a:r>
              <a:t/>
            </a:r>
            <a:endParaRPr sz="4300"/>
          </a:p>
          <a:p>
            <a:pPr indent="0" lvl="0" marL="0" rtl="0" algn="l">
              <a:spcBef>
                <a:spcPts val="0"/>
              </a:spcBef>
              <a:spcAft>
                <a:spcPts val="0"/>
              </a:spcAft>
              <a:buNone/>
            </a:pPr>
            <a:r>
              <a:t/>
            </a:r>
            <a:endParaRPr sz="4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547588" y="93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Block Diagram</a:t>
            </a:r>
            <a:endParaRPr sz="2800">
              <a:solidFill>
                <a:schemeClr val="dk2"/>
              </a:solidFill>
            </a:endParaRPr>
          </a:p>
          <a:p>
            <a:pPr indent="0" lvl="0" marL="0" rtl="0" algn="ctr">
              <a:spcBef>
                <a:spcPts val="0"/>
              </a:spcBef>
              <a:spcAft>
                <a:spcPts val="0"/>
              </a:spcAft>
              <a:buNone/>
            </a:pPr>
            <a:r>
              <a:t/>
            </a:r>
            <a:endParaRPr/>
          </a:p>
        </p:txBody>
      </p:sp>
      <p:pic>
        <p:nvPicPr>
          <p:cNvPr id="327" name="Google Shape;327;p39"/>
          <p:cNvPicPr preferRelativeResize="0"/>
          <p:nvPr/>
        </p:nvPicPr>
        <p:blipFill>
          <a:blip r:embed="rId3">
            <a:alphaModFix/>
          </a:blip>
          <a:stretch>
            <a:fillRect/>
          </a:stretch>
        </p:blipFill>
        <p:spPr>
          <a:xfrm>
            <a:off x="454950" y="666425"/>
            <a:ext cx="8293701" cy="4009526"/>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522675" y="1131650"/>
            <a:ext cx="8226000" cy="306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700">
                <a:latin typeface="Roboto"/>
                <a:ea typeface="Roboto"/>
                <a:cs typeface="Roboto"/>
                <a:sym typeface="Roboto"/>
              </a:rPr>
              <a:t>The device, centered around the STM32F103VCT6TR (Microcontroller), is designed to measure ferroelectric hysteresis loops.</a:t>
            </a:r>
            <a:endParaRPr sz="1700">
              <a:latin typeface="Roboto"/>
              <a:ea typeface="Roboto"/>
              <a:cs typeface="Roboto"/>
              <a:sym typeface="Roboto"/>
            </a:endParaRPr>
          </a:p>
          <a:p>
            <a:pPr indent="-368300" lvl="0" marL="457200" rtl="0" algn="l">
              <a:spcBef>
                <a:spcPts val="1000"/>
              </a:spcBef>
              <a:spcAft>
                <a:spcPts val="0"/>
              </a:spcAft>
              <a:buSzPts val="2200"/>
              <a:buFont typeface="Roboto"/>
              <a:buChar char="●"/>
            </a:pPr>
            <a:r>
              <a:rPr lang="en" sz="1700">
                <a:latin typeface="Roboto"/>
                <a:ea typeface="Roboto"/>
                <a:cs typeface="Roboto"/>
                <a:sym typeface="Roboto"/>
              </a:rPr>
              <a:t>Voltage generation is achieved through the MCP4921 (DAC chip) and an op-amp, producing adjustable output voltage between 0 and ±10 V. </a:t>
            </a:r>
            <a:endParaRPr sz="2200">
              <a:latin typeface="Roboto"/>
              <a:ea typeface="Roboto"/>
              <a:cs typeface="Roboto"/>
              <a:sym typeface="Roboto"/>
            </a:endParaRPr>
          </a:p>
          <a:p>
            <a:pPr indent="-361950" lvl="0" marL="457200" rtl="0" algn="l">
              <a:spcBef>
                <a:spcPts val="1000"/>
              </a:spcBef>
              <a:spcAft>
                <a:spcPts val="0"/>
              </a:spcAft>
              <a:buSzPts val="2100"/>
              <a:buFont typeface="Roboto"/>
              <a:buChar char="●"/>
            </a:pPr>
            <a:r>
              <a:rPr lang="en" sz="1700">
                <a:latin typeface="Roboto"/>
                <a:ea typeface="Roboto"/>
                <a:cs typeface="Roboto"/>
                <a:sym typeface="Roboto"/>
              </a:rPr>
              <a:t>Simultaneously, the microcontroller's built-in ADC measures the voltage drop across a reference capacitor, serving as a critical reference for loop characterization.</a:t>
            </a:r>
            <a:r>
              <a:rPr lang="en" sz="1600">
                <a:latin typeface="Roboto"/>
                <a:ea typeface="Roboto"/>
                <a:cs typeface="Roboto"/>
                <a:sym typeface="Roboto"/>
              </a:rPr>
              <a:t> </a:t>
            </a:r>
            <a:endParaRPr sz="1600">
              <a:latin typeface="Roboto"/>
              <a:ea typeface="Roboto"/>
              <a:cs typeface="Roboto"/>
              <a:sym typeface="Roboto"/>
            </a:endParaRPr>
          </a:p>
          <a:p>
            <a:pPr indent="-361950" lvl="0" marL="457200" rtl="0" algn="l">
              <a:spcBef>
                <a:spcPts val="1000"/>
              </a:spcBef>
              <a:spcAft>
                <a:spcPts val="1000"/>
              </a:spcAft>
              <a:buSzPts val="2100"/>
              <a:buFont typeface="Roboto"/>
              <a:buChar char="●"/>
            </a:pPr>
            <a:r>
              <a:rPr lang="en" sz="1700">
                <a:latin typeface="Roboto"/>
                <a:ea typeface="Roboto"/>
                <a:cs typeface="Roboto"/>
                <a:sym typeface="Roboto"/>
              </a:rPr>
              <a:t>To ensure sample protection, the system incorporates safety features like Zener diodes and optocouplers on the input channel. Stable power supplY of +12V is provide by SMPS. Buck-Boost IC </a:t>
            </a:r>
            <a:r>
              <a:rPr lang="en" sz="1700">
                <a:latin typeface="Roboto"/>
                <a:ea typeface="Roboto"/>
                <a:cs typeface="Roboto"/>
                <a:sym typeface="Roboto"/>
              </a:rPr>
              <a:t>converts</a:t>
            </a:r>
            <a:r>
              <a:rPr lang="en" sz="1700">
                <a:latin typeface="Roboto"/>
                <a:ea typeface="Roboto"/>
                <a:cs typeface="Roboto"/>
                <a:sym typeface="Roboto"/>
              </a:rPr>
              <a:t> +12V to supply +5V</a:t>
            </a:r>
            <a:endParaRPr sz="2100">
              <a:latin typeface="Roboto"/>
              <a:ea typeface="Roboto"/>
              <a:cs typeface="Roboto"/>
              <a:sym typeface="Roboto"/>
            </a:endParaRPr>
          </a:p>
        </p:txBody>
      </p:sp>
      <p:sp>
        <p:nvSpPr>
          <p:cNvPr id="333" name="Google Shape;333;p40"/>
          <p:cNvSpPr txBox="1"/>
          <p:nvPr>
            <p:ph idx="3" type="title"/>
          </p:nvPr>
        </p:nvSpPr>
        <p:spPr>
          <a:xfrm>
            <a:off x="1459075" y="348125"/>
            <a:ext cx="8147700" cy="145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            </a:t>
            </a:r>
            <a:endParaRPr sz="3700"/>
          </a:p>
          <a:p>
            <a:pPr indent="0" lvl="0" marL="0" rtl="0" algn="l">
              <a:spcBef>
                <a:spcPts val="0"/>
              </a:spcBef>
              <a:spcAft>
                <a:spcPts val="0"/>
              </a:spcAft>
              <a:buNone/>
            </a:pPr>
            <a:r>
              <a:rPr lang="en" sz="3700"/>
              <a:t>  Principle of Operation</a:t>
            </a:r>
            <a:endParaRPr sz="3700"/>
          </a:p>
          <a:p>
            <a:pPr indent="0" lvl="0" marL="0" rtl="0" algn="l">
              <a:spcBef>
                <a:spcPts val="0"/>
              </a:spcBef>
              <a:spcAft>
                <a:spcPts val="0"/>
              </a:spcAft>
              <a:buNone/>
            </a:pPr>
            <a:r>
              <a:t/>
            </a:r>
            <a:endParaRPr sz="4300"/>
          </a:p>
          <a:p>
            <a:pPr indent="0" lvl="0" marL="0" rtl="0" algn="l">
              <a:spcBef>
                <a:spcPts val="0"/>
              </a:spcBef>
              <a:spcAft>
                <a:spcPts val="0"/>
              </a:spcAft>
              <a:buNone/>
            </a:pPr>
            <a:r>
              <a:t/>
            </a:r>
            <a:endParaRPr sz="4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587925" y="1405650"/>
            <a:ext cx="8226000" cy="358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1700">
                <a:latin typeface="Roboto"/>
                <a:ea typeface="Roboto"/>
                <a:cs typeface="Roboto"/>
                <a:sym typeface="Roboto"/>
              </a:rPr>
              <a:t>The device offers voltage amplifier compensation through a resistor in Reference Capacitor circuit, compensating for phase shifts and facilitating its use as a current-measuring resistor for analyzing current hysteresis loops</a:t>
            </a:r>
            <a:endParaRPr sz="1700">
              <a:latin typeface="Roboto"/>
              <a:ea typeface="Roboto"/>
              <a:cs typeface="Roboto"/>
              <a:sym typeface="Roboto"/>
            </a:endParaRPr>
          </a:p>
          <a:p>
            <a:pPr indent="-381000" lvl="0" marL="457200" rtl="0" algn="l">
              <a:spcBef>
                <a:spcPts val="0"/>
              </a:spcBef>
              <a:spcAft>
                <a:spcPts val="0"/>
              </a:spcAft>
              <a:buSzPts val="2400"/>
              <a:buFont typeface="Roboto"/>
              <a:buChar char="●"/>
            </a:pPr>
            <a:r>
              <a:rPr lang="en" sz="1700">
                <a:latin typeface="Roboto"/>
                <a:ea typeface="Roboto"/>
                <a:cs typeface="Roboto"/>
                <a:sym typeface="Roboto"/>
              </a:rPr>
              <a:t>Communication with a computer is established via RS232 or USB interfaces, allowing data transfer and programming</a:t>
            </a:r>
            <a:endParaRPr sz="1700">
              <a:latin typeface="Roboto"/>
              <a:ea typeface="Roboto"/>
              <a:cs typeface="Roboto"/>
              <a:sym typeface="Roboto"/>
            </a:endParaRPr>
          </a:p>
          <a:p>
            <a:pPr indent="-381000" lvl="0" marL="457200" rtl="0" algn="l">
              <a:spcBef>
                <a:spcPts val="0"/>
              </a:spcBef>
              <a:spcAft>
                <a:spcPts val="0"/>
              </a:spcAft>
              <a:buSzPts val="2400"/>
              <a:buFont typeface="Roboto"/>
              <a:buChar char="●"/>
            </a:pPr>
            <a:r>
              <a:rPr lang="en" sz="1700">
                <a:latin typeface="Roboto"/>
                <a:ea typeface="Roboto"/>
                <a:cs typeface="Roboto"/>
                <a:sym typeface="Roboto"/>
              </a:rPr>
              <a:t>The microcontroller programming flexibility is demonstrated through compatibility with a suitable environment, providing adaptability to various experimental setups. </a:t>
            </a:r>
            <a:r>
              <a:rPr lang="en" sz="2300">
                <a:latin typeface="Roboto"/>
                <a:ea typeface="Roboto"/>
                <a:cs typeface="Roboto"/>
                <a:sym typeface="Roboto"/>
              </a:rPr>
              <a:t> </a:t>
            </a:r>
            <a:endParaRPr sz="2100">
              <a:latin typeface="Roboto"/>
              <a:ea typeface="Roboto"/>
              <a:cs typeface="Roboto"/>
              <a:sym typeface="Roboto"/>
            </a:endParaRPr>
          </a:p>
        </p:txBody>
      </p:sp>
      <p:sp>
        <p:nvSpPr>
          <p:cNvPr id="339" name="Google Shape;339;p41"/>
          <p:cNvSpPr txBox="1"/>
          <p:nvPr>
            <p:ph idx="3" type="title"/>
          </p:nvPr>
        </p:nvSpPr>
        <p:spPr>
          <a:xfrm>
            <a:off x="1459075" y="348125"/>
            <a:ext cx="8147700" cy="145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            </a:t>
            </a:r>
            <a:endParaRPr sz="3700"/>
          </a:p>
          <a:p>
            <a:pPr indent="0" lvl="0" marL="0" rtl="0" algn="l">
              <a:spcBef>
                <a:spcPts val="0"/>
              </a:spcBef>
              <a:spcAft>
                <a:spcPts val="0"/>
              </a:spcAft>
              <a:buNone/>
            </a:pPr>
            <a:r>
              <a:rPr lang="en" sz="3700"/>
              <a:t>  Principle of Operation</a:t>
            </a:r>
            <a:endParaRPr sz="3700"/>
          </a:p>
          <a:p>
            <a:pPr indent="0" lvl="0" marL="0" rtl="0" algn="l">
              <a:spcBef>
                <a:spcPts val="0"/>
              </a:spcBef>
              <a:spcAft>
                <a:spcPts val="0"/>
              </a:spcAft>
              <a:buNone/>
            </a:pPr>
            <a:r>
              <a:t/>
            </a:r>
            <a:endParaRPr sz="4300"/>
          </a:p>
          <a:p>
            <a:pPr indent="0" lvl="0" marL="0" rtl="0" algn="l">
              <a:spcBef>
                <a:spcPts val="0"/>
              </a:spcBef>
              <a:spcAft>
                <a:spcPts val="0"/>
              </a:spcAft>
              <a:buNone/>
            </a:pPr>
            <a:r>
              <a:t/>
            </a:r>
            <a:endParaRPr sz="4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txBox="1"/>
          <p:nvPr>
            <p:ph type="title"/>
          </p:nvPr>
        </p:nvSpPr>
        <p:spPr>
          <a:xfrm>
            <a:off x="614700" y="105900"/>
            <a:ext cx="7785600" cy="10560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chemeClr val="dk2"/>
                </a:solidFill>
              </a:rPr>
              <a:t>Technical details : Components and Specifications</a:t>
            </a:r>
            <a:endParaRPr sz="6900">
              <a:highlight>
                <a:schemeClr val="lt1"/>
              </a:highlight>
            </a:endParaRPr>
          </a:p>
        </p:txBody>
      </p:sp>
      <p:sp>
        <p:nvSpPr>
          <p:cNvPr id="345" name="Google Shape;345;p42"/>
          <p:cNvSpPr txBox="1"/>
          <p:nvPr>
            <p:ph idx="1" type="subTitle"/>
          </p:nvPr>
        </p:nvSpPr>
        <p:spPr>
          <a:xfrm>
            <a:off x="614700" y="1212600"/>
            <a:ext cx="8016900" cy="353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PicoIRis board</a:t>
            </a:r>
            <a:endParaRPr sz="1700"/>
          </a:p>
          <a:p>
            <a:pPr indent="-336550" lvl="0" marL="457200" rtl="0" algn="l">
              <a:spcBef>
                <a:spcPts val="0"/>
              </a:spcBef>
              <a:spcAft>
                <a:spcPts val="0"/>
              </a:spcAft>
              <a:buSzPts val="1700"/>
              <a:buChar char="●"/>
            </a:pPr>
            <a:r>
              <a:rPr lang="en" sz="1700">
                <a:latin typeface="Montserrat"/>
                <a:ea typeface="Montserrat"/>
                <a:cs typeface="Montserrat"/>
                <a:sym typeface="Montserrat"/>
              </a:rPr>
              <a:t>STM32F103RB Microcontroller</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MCP4921 DAC (12-bit precision)</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Input </a:t>
            </a:r>
            <a:r>
              <a:rPr lang="en" sz="1700">
                <a:latin typeface="Montserrat"/>
                <a:ea typeface="Montserrat"/>
                <a:cs typeface="Montserrat"/>
                <a:sym typeface="Montserrat"/>
              </a:rPr>
              <a:t>voltage</a:t>
            </a:r>
            <a:r>
              <a:rPr lang="en" sz="1700">
                <a:latin typeface="Montserrat"/>
                <a:ea typeface="Montserrat"/>
                <a:cs typeface="Montserrat"/>
                <a:sym typeface="Montserrat"/>
              </a:rPr>
              <a:t>: 5V and 12V (DC)</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Triangular waveform with Vpp= 5V</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Buck- boost converter</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Reference capacitors ( 62pF, 11pf, 36pF)</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Testing capacitors (22pF ,47pF, ,82pF)</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Power diodes- AD1580 ,LM4040/2.5V ,1N4736A</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Analog Potentiometers : </a:t>
            </a:r>
            <a:r>
              <a:rPr lang="en" sz="1700">
                <a:highlight>
                  <a:schemeClr val="lt1"/>
                </a:highlight>
                <a:latin typeface="Montserrat"/>
                <a:ea typeface="Montserrat"/>
                <a:cs typeface="Montserrat"/>
                <a:sym typeface="Montserrat"/>
              </a:rPr>
              <a:t>enable adjustable voltage division, user interface controls, and circuit tuning, serving as cost-effective components for tasks like volume control, signal adjustment, and sensor calibration. </a:t>
            </a:r>
            <a:endParaRPr sz="2200">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359025" y="307150"/>
            <a:ext cx="830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2"/>
                </a:solidFill>
              </a:rPr>
              <a:t>Justification for choice of components</a:t>
            </a:r>
            <a:endParaRPr sz="3200">
              <a:solidFill>
                <a:schemeClr val="dk2"/>
              </a:solidFill>
            </a:endParaRPr>
          </a:p>
          <a:p>
            <a:pPr indent="0" lvl="0" marL="0" rtl="0" algn="ctr">
              <a:spcBef>
                <a:spcPts val="0"/>
              </a:spcBef>
              <a:spcAft>
                <a:spcPts val="0"/>
              </a:spcAft>
              <a:buNone/>
            </a:pPr>
            <a:r>
              <a:t/>
            </a:r>
            <a:endParaRPr/>
          </a:p>
        </p:txBody>
      </p:sp>
      <p:sp>
        <p:nvSpPr>
          <p:cNvPr id="351" name="Google Shape;351;p43"/>
          <p:cNvSpPr txBox="1"/>
          <p:nvPr/>
        </p:nvSpPr>
        <p:spPr>
          <a:xfrm>
            <a:off x="981900" y="4435100"/>
            <a:ext cx="7180200" cy="2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191919"/>
                </a:solidFill>
                <a:latin typeface="Open Sans"/>
                <a:ea typeface="Open Sans"/>
                <a:cs typeface="Open Sans"/>
                <a:sym typeface="Open Sans"/>
              </a:rPr>
              <a:t>Follow the link in the graph to modify its data and then paste the new one here. </a:t>
            </a:r>
            <a:r>
              <a:rPr b="1" lang="en" sz="1000">
                <a:solidFill>
                  <a:srgbClr val="191919"/>
                </a:solidFill>
                <a:uFill>
                  <a:noFill/>
                </a:uFill>
                <a:latin typeface="Open Sans"/>
                <a:ea typeface="Open Sans"/>
                <a:cs typeface="Open Sans"/>
                <a:sym typeface="Open Sans"/>
                <a:hlinkClick r:id="rId3">
                  <a:extLst>
                    <a:ext uri="{A12FA001-AC4F-418D-AE19-62706E023703}">
                      <ahyp:hlinkClr val="tx"/>
                    </a:ext>
                  </a:extLst>
                </a:hlinkClick>
              </a:rPr>
              <a:t>For more info, click here</a:t>
            </a:r>
            <a:endParaRPr b="1" sz="1000">
              <a:solidFill>
                <a:srgbClr val="191919"/>
              </a:solidFill>
              <a:latin typeface="Open Sans"/>
              <a:ea typeface="Open Sans"/>
              <a:cs typeface="Open Sans"/>
              <a:sym typeface="Open Sans"/>
            </a:endParaRPr>
          </a:p>
        </p:txBody>
      </p:sp>
      <p:sp>
        <p:nvSpPr>
          <p:cNvPr id="352" name="Google Shape;352;p43"/>
          <p:cNvSpPr txBox="1"/>
          <p:nvPr/>
        </p:nvSpPr>
        <p:spPr>
          <a:xfrm>
            <a:off x="542200" y="1096475"/>
            <a:ext cx="8261100" cy="3473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Montserrat"/>
              <a:buChar char="●"/>
            </a:pPr>
            <a:r>
              <a:rPr b="1" lang="en" sz="1700" u="sng">
                <a:solidFill>
                  <a:srgbClr val="FFFFFF"/>
                </a:solidFill>
                <a:latin typeface="Montserrat"/>
                <a:ea typeface="Montserrat"/>
                <a:cs typeface="Montserrat"/>
                <a:sym typeface="Montserrat"/>
              </a:rPr>
              <a:t>DAC: MCP4921</a:t>
            </a:r>
            <a:endParaRPr b="1" sz="1700" u="sng">
              <a:solidFill>
                <a:srgbClr val="FFFFFF"/>
              </a:solidFill>
              <a:latin typeface="Montserrat"/>
              <a:ea typeface="Montserrat"/>
              <a:cs typeface="Montserrat"/>
              <a:sym typeface="Montserrat"/>
            </a:endParaRPr>
          </a:p>
          <a:p>
            <a:pPr indent="-336550" lvl="1" marL="9144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 12-Bit Voltage Output DAC</a:t>
            </a:r>
            <a:endParaRPr sz="1700">
              <a:solidFill>
                <a:srgbClr val="FFFFFF"/>
              </a:solidFill>
              <a:latin typeface="Montserrat"/>
              <a:ea typeface="Montserrat"/>
              <a:cs typeface="Montserrat"/>
              <a:sym typeface="Montserrat"/>
            </a:endParaRPr>
          </a:p>
          <a:p>
            <a:pPr indent="-336550" lvl="1" marL="9144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2.7V to 5.5V Single-Supply Operation , compatible with our requirement, i.e, 5V</a:t>
            </a:r>
            <a:endParaRPr sz="1700">
              <a:solidFill>
                <a:srgbClr val="FFFFFF"/>
              </a:solidFill>
              <a:latin typeface="Montserrat"/>
              <a:ea typeface="Montserrat"/>
              <a:cs typeface="Montserrat"/>
              <a:sym typeface="Montserrat"/>
            </a:endParaRPr>
          </a:p>
          <a:p>
            <a:pPr indent="-336550" lvl="1" marL="9144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SPI Interface with 20 MHz Clock Support, so large number of samples can be sent in short period of time</a:t>
            </a:r>
            <a:endParaRPr sz="1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700">
              <a:solidFill>
                <a:srgbClr val="FFFFFF"/>
              </a:solidFill>
              <a:latin typeface="Montserrat"/>
              <a:ea typeface="Montserrat"/>
              <a:cs typeface="Montserrat"/>
              <a:sym typeface="Montserrat"/>
            </a:endParaRPr>
          </a:p>
          <a:p>
            <a:pPr indent="-336550" lvl="0" marL="457200" rtl="0" algn="l">
              <a:spcBef>
                <a:spcPts val="0"/>
              </a:spcBef>
              <a:spcAft>
                <a:spcPts val="0"/>
              </a:spcAft>
              <a:buClr>
                <a:srgbClr val="FFFFFF"/>
              </a:buClr>
              <a:buSzPts val="1700"/>
              <a:buFont typeface="Montserrat"/>
              <a:buChar char="●"/>
            </a:pPr>
            <a:r>
              <a:rPr b="1" lang="en" sz="1700" u="sng">
                <a:solidFill>
                  <a:srgbClr val="FFFFFF"/>
                </a:solidFill>
                <a:latin typeface="Montserrat"/>
                <a:ea typeface="Montserrat"/>
                <a:cs typeface="Montserrat"/>
                <a:sym typeface="Montserrat"/>
              </a:rPr>
              <a:t>PicoIRIS Board</a:t>
            </a:r>
            <a:endParaRPr b="1" sz="1700" u="sng">
              <a:solidFill>
                <a:srgbClr val="FFFFFF"/>
              </a:solidFill>
              <a:latin typeface="Montserrat"/>
              <a:ea typeface="Montserrat"/>
              <a:cs typeface="Montserrat"/>
              <a:sym typeface="Montserrat"/>
            </a:endParaRPr>
          </a:p>
          <a:p>
            <a:pPr indent="-336550" lvl="1" marL="9144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It is used as: 1)Function generator, 2)Oscilloscope</a:t>
            </a:r>
            <a:endParaRPr sz="1700">
              <a:solidFill>
                <a:srgbClr val="FFFFFF"/>
              </a:solidFill>
              <a:latin typeface="Montserrat"/>
              <a:ea typeface="Montserrat"/>
              <a:cs typeface="Montserrat"/>
              <a:sym typeface="Montserrat"/>
            </a:endParaRPr>
          </a:p>
          <a:p>
            <a:pPr indent="-336550" lvl="1" marL="9144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Board working frequency is 1 Hz-200kHz, which meets with our required  target specifications- 10kHz-100kHz</a:t>
            </a:r>
            <a:endParaRPr sz="1700">
              <a:solidFill>
                <a:srgbClr val="FFFFFF"/>
              </a:solidFill>
              <a:latin typeface="Montserrat"/>
              <a:ea typeface="Montserrat"/>
              <a:cs typeface="Montserrat"/>
              <a:sym typeface="Montserrat"/>
            </a:endParaRPr>
          </a:p>
          <a:p>
            <a:pPr indent="-336550" lvl="1" marL="9144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It can generate triangular waveform which is to be used as input signal for the circuit.</a:t>
            </a:r>
            <a:endParaRPr sz="1700">
              <a:solidFill>
                <a:srgbClr val="FFFFFF"/>
              </a:solidFill>
              <a:latin typeface="Montserrat"/>
              <a:ea typeface="Montserrat"/>
              <a:cs typeface="Montserrat"/>
              <a:sym typeface="Montserrat"/>
            </a:endParaRPr>
          </a:p>
          <a:p>
            <a:pPr indent="0" lvl="0" marL="914400" rtl="0" algn="l">
              <a:spcBef>
                <a:spcPts val="0"/>
              </a:spcBef>
              <a:spcAft>
                <a:spcPts val="0"/>
              </a:spcAft>
              <a:buNone/>
            </a:pPr>
            <a:r>
              <a:t/>
            </a:r>
            <a:endParaRPr sz="1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700">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349850" y="445025"/>
            <a:ext cx="838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2"/>
                </a:solidFill>
              </a:rPr>
              <a:t>Justification for choice of components</a:t>
            </a:r>
            <a:endParaRPr sz="3200">
              <a:solidFill>
                <a:schemeClr val="dk2"/>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58" name="Google Shape;358;p44"/>
          <p:cNvSpPr txBox="1"/>
          <p:nvPr/>
        </p:nvSpPr>
        <p:spPr>
          <a:xfrm>
            <a:off x="404800" y="1172300"/>
            <a:ext cx="8325300" cy="3324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Montserrat"/>
              <a:buChar char="●"/>
            </a:pPr>
            <a:r>
              <a:rPr b="1" lang="en" sz="1700" u="sng">
                <a:solidFill>
                  <a:schemeClr val="dk1"/>
                </a:solidFill>
                <a:latin typeface="Montserrat"/>
                <a:ea typeface="Montserrat"/>
                <a:cs typeface="Montserrat"/>
                <a:sym typeface="Montserrat"/>
              </a:rPr>
              <a:t>Microcontroller: STM32F103VCT6TR</a:t>
            </a:r>
            <a:endParaRPr b="1" sz="1700" u="sng">
              <a:solidFill>
                <a:schemeClr val="dk1"/>
              </a:solidFill>
              <a:latin typeface="Montserrat"/>
              <a:ea typeface="Montserrat"/>
              <a:cs typeface="Montserrat"/>
              <a:sym typeface="Montserrat"/>
            </a:endParaRPr>
          </a:p>
          <a:p>
            <a:pPr indent="-342900" lvl="1" marL="914400" rtl="0" algn="l">
              <a:spcBef>
                <a:spcPts val="0"/>
              </a:spcBef>
              <a:spcAft>
                <a:spcPts val="0"/>
              </a:spcAft>
              <a:buClr>
                <a:schemeClr val="dk1"/>
              </a:buClr>
              <a:buSzPts val="1800"/>
              <a:buFont typeface="Montserrat"/>
              <a:buChar char="○"/>
            </a:pPr>
            <a:r>
              <a:rPr lang="en" sz="1700">
                <a:solidFill>
                  <a:schemeClr val="dk1"/>
                </a:solidFill>
                <a:latin typeface="Montserrat"/>
                <a:ea typeface="Montserrat"/>
                <a:cs typeface="Montserrat"/>
                <a:sym typeface="Montserrat"/>
              </a:rPr>
              <a:t>Operates at a voltage range of 2.0V to 3.6V</a:t>
            </a:r>
            <a:endParaRPr sz="1700">
              <a:solidFill>
                <a:schemeClr val="dk1"/>
              </a:solidFill>
              <a:latin typeface="Montserrat"/>
              <a:ea typeface="Montserrat"/>
              <a:cs typeface="Montserrat"/>
              <a:sym typeface="Montserrat"/>
            </a:endParaRPr>
          </a:p>
          <a:p>
            <a:pPr indent="-336550" lvl="1" marL="914400" rtl="0" algn="l">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Has inbuilt 3x12 bit ADC with sample rate- 1 sample/us. So, the step size of voltages will be smaller and hence, we will get good precision and continuity in samples and its measurement.</a:t>
            </a:r>
            <a:endParaRPr sz="1700">
              <a:solidFill>
                <a:schemeClr val="dk1"/>
              </a:solidFill>
              <a:latin typeface="Montserrat"/>
              <a:ea typeface="Montserrat"/>
              <a:cs typeface="Montserrat"/>
              <a:sym typeface="Montserrat"/>
            </a:endParaRPr>
          </a:p>
          <a:p>
            <a:pPr indent="-336550" lvl="1" marL="914400" rtl="0" algn="l">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Has inbuilt clock of frequency 72 MHz, so no need for an external clock for DAC and ADC now. We can synchronize them to the clock of the microcontroller</a:t>
            </a:r>
            <a:endParaRPr sz="1700">
              <a:solidFill>
                <a:schemeClr val="dk1"/>
              </a:solidFill>
              <a:latin typeface="Montserrat"/>
              <a:ea typeface="Montserrat"/>
              <a:cs typeface="Montserrat"/>
              <a:sym typeface="Montserrat"/>
            </a:endParaRPr>
          </a:p>
          <a:p>
            <a:pPr indent="-336550" lvl="1" marL="914400" rtl="0" algn="l">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It is used for communication and transfer of data ,i.e., values of charge and voltage across capacitor is picked up by microcontroller and by keeping track of samples being sent to DAC, it processes the data.</a:t>
            </a:r>
            <a:endParaRPr sz="17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2380200" y="1199460"/>
            <a:ext cx="4383600" cy="29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Group ID - MON-03</a:t>
            </a:r>
            <a:endParaRPr sz="2900"/>
          </a:p>
          <a:p>
            <a:pPr indent="0" lvl="0" marL="0" rtl="0" algn="l">
              <a:spcBef>
                <a:spcPts val="0"/>
              </a:spcBef>
              <a:spcAft>
                <a:spcPts val="0"/>
              </a:spcAft>
              <a:buNone/>
            </a:pPr>
            <a:r>
              <a:rPr lang="en" sz="2900"/>
              <a:t>Project ID - P22</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 sz="2100"/>
              <a:t>Team Members - </a:t>
            </a:r>
            <a:endParaRPr sz="2100"/>
          </a:p>
          <a:p>
            <a:pPr indent="-330200" lvl="0" marL="457200" rtl="0" algn="l">
              <a:spcBef>
                <a:spcPts val="0"/>
              </a:spcBef>
              <a:spcAft>
                <a:spcPts val="0"/>
              </a:spcAft>
              <a:buSzPts val="1600"/>
              <a:buChar char="●"/>
            </a:pPr>
            <a:r>
              <a:rPr lang="en" sz="1600"/>
              <a:t>Madhav Gupta (21d070043)</a:t>
            </a:r>
            <a:endParaRPr sz="1600"/>
          </a:p>
          <a:p>
            <a:pPr indent="-330200" lvl="0" marL="457200" rtl="0" algn="l">
              <a:spcBef>
                <a:spcPts val="0"/>
              </a:spcBef>
              <a:spcAft>
                <a:spcPts val="0"/>
              </a:spcAft>
              <a:buSzPts val="1600"/>
              <a:buChar char="●"/>
            </a:pPr>
            <a:r>
              <a:rPr lang="en" sz="1600"/>
              <a:t>Pranav Jain (21d070049)</a:t>
            </a:r>
            <a:endParaRPr sz="1600"/>
          </a:p>
          <a:p>
            <a:pPr indent="-330200" lvl="0" marL="457200" rtl="0" algn="l">
              <a:spcBef>
                <a:spcPts val="0"/>
              </a:spcBef>
              <a:spcAft>
                <a:spcPts val="0"/>
              </a:spcAft>
              <a:buSzPts val="1600"/>
              <a:buChar char="●"/>
            </a:pPr>
            <a:r>
              <a:rPr lang="en" sz="1600"/>
              <a:t>Krisha Shah (21d070039)</a:t>
            </a:r>
            <a:endParaRPr sz="1600"/>
          </a:p>
          <a:p>
            <a:pPr indent="-330200" lvl="0" marL="457200" rtl="0" algn="l">
              <a:spcBef>
                <a:spcPts val="0"/>
              </a:spcBef>
              <a:spcAft>
                <a:spcPts val="0"/>
              </a:spcAft>
              <a:buSzPts val="1600"/>
              <a:buChar char="●"/>
            </a:pPr>
            <a:r>
              <a:rPr lang="en" sz="1600"/>
              <a:t>Dhrumil Lotiya (21d070026)</a:t>
            </a:r>
            <a:endParaRPr sz="1600"/>
          </a:p>
        </p:txBody>
      </p:sp>
      <p:pic>
        <p:nvPicPr>
          <p:cNvPr id="238" name="Google Shape;238;p27"/>
          <p:cNvPicPr preferRelativeResize="0"/>
          <p:nvPr/>
        </p:nvPicPr>
        <p:blipFill>
          <a:blip r:embed="rId3">
            <a:alphaModFix/>
          </a:blip>
          <a:stretch>
            <a:fillRect/>
          </a:stretch>
        </p:blipFill>
        <p:spPr>
          <a:xfrm rot="6299997">
            <a:off x="1055544" y="2710798"/>
            <a:ext cx="2899033" cy="42325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423125" y="219800"/>
            <a:ext cx="8334300" cy="7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l">
              <a:spcBef>
                <a:spcPts val="0"/>
              </a:spcBef>
              <a:spcAft>
                <a:spcPts val="0"/>
              </a:spcAft>
              <a:buNone/>
            </a:pPr>
            <a:r>
              <a:rPr lang="en" sz="3200">
                <a:solidFill>
                  <a:schemeClr val="dk2"/>
                </a:solidFill>
              </a:rPr>
              <a:t>Justification for choice of components</a:t>
            </a:r>
            <a:endParaRPr/>
          </a:p>
        </p:txBody>
      </p:sp>
      <p:sp>
        <p:nvSpPr>
          <p:cNvPr id="364" name="Google Shape;364;p45"/>
          <p:cNvSpPr txBox="1"/>
          <p:nvPr>
            <p:ph idx="1" type="subTitle"/>
          </p:nvPr>
        </p:nvSpPr>
        <p:spPr>
          <a:xfrm>
            <a:off x="523875" y="1062400"/>
            <a:ext cx="8233500" cy="3873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b="1" lang="en" sz="1700" u="sng">
                <a:latin typeface="Montserrat"/>
                <a:ea typeface="Montserrat"/>
                <a:cs typeface="Montserrat"/>
                <a:sym typeface="Montserrat"/>
              </a:rPr>
              <a:t>Power diodes: AD1580 , LM4040/2.5V, 1N4736A</a:t>
            </a:r>
            <a:endParaRPr b="1" sz="1700" u="sng">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These are all zener diodes, used for regulating voltage.</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They act as protecting diode, i.e., if there is any component which can be damaged at such high voltage, these diodes regulate the voltage to some low level </a:t>
            </a:r>
            <a:r>
              <a:rPr lang="en" sz="1700">
                <a:latin typeface="Montserrat"/>
                <a:ea typeface="Montserrat"/>
                <a:cs typeface="Montserrat"/>
                <a:sym typeface="Montserrat"/>
              </a:rPr>
              <a:t>which</a:t>
            </a:r>
            <a:r>
              <a:rPr lang="en" sz="1700">
                <a:latin typeface="Montserrat"/>
                <a:ea typeface="Montserrat"/>
                <a:cs typeface="Montserrat"/>
                <a:sym typeface="Montserrat"/>
              </a:rPr>
              <a:t> is acceptable.</a:t>
            </a:r>
            <a:endParaRPr sz="1700">
              <a:latin typeface="Montserrat"/>
              <a:ea typeface="Montserrat"/>
              <a:cs typeface="Montserrat"/>
              <a:sym typeface="Montserrat"/>
            </a:endParaRPr>
          </a:p>
          <a:p>
            <a:pPr indent="0" lvl="0" marL="0" rtl="0" algn="l">
              <a:spcBef>
                <a:spcPts val="1600"/>
              </a:spcBef>
              <a:spcAft>
                <a:spcPts val="0"/>
              </a:spcAft>
              <a:buNone/>
            </a:pPr>
            <a:r>
              <a:t/>
            </a:r>
            <a:endParaRPr sz="17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700" u="sng">
                <a:latin typeface="Montserrat"/>
                <a:ea typeface="Montserrat"/>
                <a:cs typeface="Montserrat"/>
                <a:sym typeface="Montserrat"/>
              </a:rPr>
              <a:t>Testing Capacitors and reference capacitors</a:t>
            </a:r>
            <a:endParaRPr b="1" sz="1700" u="sng">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For testing we will be using THT capacitors with values- 1pF, 22pF, 47pF, and 82pF instead of a ferroelectric capacitor. Testing with a ferroelectric capacitor will be done at the end.</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We will be implementing an automated reference capacitor bank which would allow us to switch between different smd capacitors. (11pF, 36pF, 62pF)</a:t>
            </a:r>
            <a:endParaRPr sz="17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720000" y="2849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dk2"/>
                </a:solidFill>
              </a:rPr>
              <a:t>Gantt Chart, Work Distribution and Goals</a:t>
            </a:r>
            <a:endParaRPr b="1" sz="2600">
              <a:solidFill>
                <a:schemeClr val="dk2"/>
              </a:solidFill>
            </a:endParaRPr>
          </a:p>
        </p:txBody>
      </p:sp>
      <p:pic>
        <p:nvPicPr>
          <p:cNvPr id="370" name="Google Shape;370;p46"/>
          <p:cNvPicPr preferRelativeResize="0"/>
          <p:nvPr/>
        </p:nvPicPr>
        <p:blipFill>
          <a:blip r:embed="rId3">
            <a:alphaModFix/>
          </a:blip>
          <a:stretch>
            <a:fillRect/>
          </a:stretch>
        </p:blipFill>
        <p:spPr>
          <a:xfrm>
            <a:off x="0" y="1059150"/>
            <a:ext cx="8974452" cy="3625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359025" y="307150"/>
            <a:ext cx="830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2"/>
                </a:solidFill>
              </a:rPr>
              <a:t>Key Risks and Mitigation Strategies</a:t>
            </a:r>
            <a:endParaRPr sz="3200">
              <a:solidFill>
                <a:schemeClr val="dk2"/>
              </a:solidFill>
            </a:endParaRPr>
          </a:p>
          <a:p>
            <a:pPr indent="0" lvl="0" marL="0" rtl="0" algn="ctr">
              <a:spcBef>
                <a:spcPts val="0"/>
              </a:spcBef>
              <a:spcAft>
                <a:spcPts val="0"/>
              </a:spcAft>
              <a:buNone/>
            </a:pPr>
            <a:r>
              <a:t/>
            </a:r>
            <a:endParaRPr/>
          </a:p>
        </p:txBody>
      </p:sp>
      <p:sp>
        <p:nvSpPr>
          <p:cNvPr id="376" name="Google Shape;376;p47"/>
          <p:cNvSpPr txBox="1"/>
          <p:nvPr/>
        </p:nvSpPr>
        <p:spPr>
          <a:xfrm>
            <a:off x="981900" y="4435100"/>
            <a:ext cx="7180200" cy="2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191919"/>
                </a:solidFill>
                <a:latin typeface="Open Sans"/>
                <a:ea typeface="Open Sans"/>
                <a:cs typeface="Open Sans"/>
                <a:sym typeface="Open Sans"/>
              </a:rPr>
              <a:t>Follow the link in the graph to modify its data and then paste the new one here. </a:t>
            </a:r>
            <a:r>
              <a:rPr b="1" lang="en" sz="1000">
                <a:solidFill>
                  <a:srgbClr val="191919"/>
                </a:solidFill>
                <a:uFill>
                  <a:noFill/>
                </a:uFill>
                <a:latin typeface="Open Sans"/>
                <a:ea typeface="Open Sans"/>
                <a:cs typeface="Open Sans"/>
                <a:sym typeface="Open Sans"/>
                <a:hlinkClick r:id="rId3">
                  <a:extLst>
                    <a:ext uri="{A12FA001-AC4F-418D-AE19-62706E023703}">
                      <ahyp:hlinkClr val="tx"/>
                    </a:ext>
                  </a:extLst>
                </a:hlinkClick>
              </a:rPr>
              <a:t>For more info, click here</a:t>
            </a:r>
            <a:endParaRPr b="1" sz="1000">
              <a:solidFill>
                <a:srgbClr val="191919"/>
              </a:solidFill>
              <a:latin typeface="Open Sans"/>
              <a:ea typeface="Open Sans"/>
              <a:cs typeface="Open Sans"/>
              <a:sym typeface="Open Sans"/>
            </a:endParaRPr>
          </a:p>
        </p:txBody>
      </p:sp>
      <p:sp>
        <p:nvSpPr>
          <p:cNvPr id="377" name="Google Shape;377;p47"/>
          <p:cNvSpPr txBox="1"/>
          <p:nvPr/>
        </p:nvSpPr>
        <p:spPr>
          <a:xfrm>
            <a:off x="542200" y="1273400"/>
            <a:ext cx="8261100" cy="3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solidFill>
                  <a:srgbClr val="FFFFFF"/>
                </a:solidFill>
                <a:latin typeface="Montserrat"/>
                <a:ea typeface="Montserrat"/>
                <a:cs typeface="Montserrat"/>
                <a:sym typeface="Montserrat"/>
              </a:rPr>
              <a:t>Risk: </a:t>
            </a:r>
            <a:r>
              <a:rPr b="1" lang="en" sz="1700">
                <a:solidFill>
                  <a:srgbClr val="FFFFFF"/>
                </a:solidFill>
                <a:latin typeface="Montserrat"/>
                <a:ea typeface="Montserrat"/>
                <a:cs typeface="Montserrat"/>
                <a:sym typeface="Montserrat"/>
              </a:rPr>
              <a:t> </a:t>
            </a:r>
            <a:r>
              <a:rPr lang="en" sz="1700">
                <a:solidFill>
                  <a:schemeClr val="dk1"/>
                </a:solidFill>
                <a:latin typeface="Roboto"/>
                <a:ea typeface="Roboto"/>
                <a:cs typeface="Roboto"/>
                <a:sym typeface="Roboto"/>
              </a:rPr>
              <a:t>Failures of critical components, such as the  DAC, operational amplifier, or the Microcontroller, which could impact the overall reliability and functionality of the device.</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b="1" lang="en" sz="1700" u="sng">
                <a:solidFill>
                  <a:schemeClr val="dk1"/>
                </a:solidFill>
                <a:latin typeface="Roboto"/>
                <a:ea typeface="Roboto"/>
                <a:cs typeface="Roboto"/>
                <a:sym typeface="Roboto"/>
              </a:rPr>
              <a:t>Likelihood:</a:t>
            </a:r>
            <a:r>
              <a:rPr lang="en" sz="1700">
                <a:solidFill>
                  <a:schemeClr val="dk1"/>
                </a:solidFill>
                <a:latin typeface="Roboto"/>
                <a:ea typeface="Roboto"/>
                <a:cs typeface="Roboto"/>
                <a:sym typeface="Roboto"/>
              </a:rPr>
              <a:t> High</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b="1" lang="en" sz="1700" u="sng">
                <a:solidFill>
                  <a:schemeClr val="dk1"/>
                </a:solidFill>
                <a:latin typeface="Roboto"/>
                <a:ea typeface="Roboto"/>
                <a:cs typeface="Roboto"/>
                <a:sym typeface="Roboto"/>
              </a:rPr>
              <a:t>Mitigation Strategy:</a:t>
            </a:r>
            <a:r>
              <a:rPr lang="en" sz="1700">
                <a:solidFill>
                  <a:schemeClr val="dk1"/>
                </a:solidFill>
                <a:latin typeface="Roboto"/>
                <a:ea typeface="Roboto"/>
                <a:cs typeface="Roboto"/>
                <a:sym typeface="Roboto"/>
              </a:rPr>
              <a:t> Implement continuous monitoring of critical components to detect any signs of degradation failures. Maintain a stock of spare components on-site for quick replacement in case of unexpected failures. For ST32-We can temporarily use the ST32 development board; Since DAC and Op-Amp ICs are through-hole, we can immediately replace them with </a:t>
            </a:r>
            <a:r>
              <a:rPr lang="en" sz="1700">
                <a:solidFill>
                  <a:schemeClr val="dk1"/>
                </a:solidFill>
                <a:latin typeface="Roboto"/>
                <a:ea typeface="Roboto"/>
                <a:cs typeface="Roboto"/>
                <a:sym typeface="Roboto"/>
              </a:rPr>
              <a:t>spare components.</a:t>
            </a:r>
            <a:endParaRPr sz="2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type="title"/>
          </p:nvPr>
        </p:nvSpPr>
        <p:spPr>
          <a:xfrm>
            <a:off x="359025" y="307150"/>
            <a:ext cx="830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2"/>
                </a:solidFill>
              </a:rPr>
              <a:t>Key Risks and Mitigation Strategies</a:t>
            </a:r>
            <a:endParaRPr sz="3200">
              <a:solidFill>
                <a:schemeClr val="dk2"/>
              </a:solidFill>
            </a:endParaRPr>
          </a:p>
          <a:p>
            <a:pPr indent="0" lvl="0" marL="0" rtl="0" algn="ctr">
              <a:spcBef>
                <a:spcPts val="0"/>
              </a:spcBef>
              <a:spcAft>
                <a:spcPts val="0"/>
              </a:spcAft>
              <a:buNone/>
            </a:pPr>
            <a:r>
              <a:t/>
            </a:r>
            <a:endParaRPr/>
          </a:p>
        </p:txBody>
      </p:sp>
      <p:sp>
        <p:nvSpPr>
          <p:cNvPr id="383" name="Google Shape;383;p48"/>
          <p:cNvSpPr txBox="1"/>
          <p:nvPr/>
        </p:nvSpPr>
        <p:spPr>
          <a:xfrm>
            <a:off x="981900" y="4435100"/>
            <a:ext cx="7180200" cy="2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191919"/>
                </a:solidFill>
                <a:latin typeface="Open Sans"/>
                <a:ea typeface="Open Sans"/>
                <a:cs typeface="Open Sans"/>
                <a:sym typeface="Open Sans"/>
              </a:rPr>
              <a:t>Follow the link in the graph to modify its data and then paste the new one here. </a:t>
            </a:r>
            <a:r>
              <a:rPr b="1" lang="en" sz="1000">
                <a:solidFill>
                  <a:srgbClr val="191919"/>
                </a:solidFill>
                <a:uFill>
                  <a:noFill/>
                </a:uFill>
                <a:latin typeface="Open Sans"/>
                <a:ea typeface="Open Sans"/>
                <a:cs typeface="Open Sans"/>
                <a:sym typeface="Open Sans"/>
                <a:hlinkClick r:id="rId3">
                  <a:extLst>
                    <a:ext uri="{A12FA001-AC4F-418D-AE19-62706E023703}">
                      <ahyp:hlinkClr val="tx"/>
                    </a:ext>
                  </a:extLst>
                </a:hlinkClick>
              </a:rPr>
              <a:t>For more info, click here</a:t>
            </a:r>
            <a:endParaRPr b="1" sz="1000">
              <a:solidFill>
                <a:srgbClr val="191919"/>
              </a:solidFill>
              <a:latin typeface="Open Sans"/>
              <a:ea typeface="Open Sans"/>
              <a:cs typeface="Open Sans"/>
              <a:sym typeface="Open Sans"/>
            </a:endParaRPr>
          </a:p>
        </p:txBody>
      </p:sp>
      <p:sp>
        <p:nvSpPr>
          <p:cNvPr id="384" name="Google Shape;384;p48"/>
          <p:cNvSpPr txBox="1"/>
          <p:nvPr/>
        </p:nvSpPr>
        <p:spPr>
          <a:xfrm>
            <a:off x="567825" y="1441575"/>
            <a:ext cx="8261100" cy="3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solidFill>
                  <a:srgbClr val="FFFFFF"/>
                </a:solidFill>
                <a:latin typeface="Montserrat"/>
                <a:ea typeface="Montserrat"/>
                <a:cs typeface="Montserrat"/>
                <a:sym typeface="Montserrat"/>
              </a:rPr>
              <a:t>Risk: </a:t>
            </a:r>
            <a:r>
              <a:rPr b="1" lang="en" sz="1700">
                <a:solidFill>
                  <a:srgbClr val="FFFFFF"/>
                </a:solidFill>
                <a:latin typeface="Montserrat"/>
                <a:ea typeface="Montserrat"/>
                <a:cs typeface="Montserrat"/>
                <a:sym typeface="Montserrat"/>
              </a:rPr>
              <a:t> </a:t>
            </a:r>
            <a:r>
              <a:rPr lang="en" sz="1700">
                <a:solidFill>
                  <a:schemeClr val="dk1"/>
                </a:solidFill>
                <a:latin typeface="Roboto"/>
                <a:ea typeface="Roboto"/>
                <a:cs typeface="Roboto"/>
                <a:sym typeface="Roboto"/>
              </a:rPr>
              <a:t>SMPS (Switch-Mode Power Supply) Failure</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b="1" lang="en" sz="1700" u="sng">
                <a:solidFill>
                  <a:schemeClr val="dk1"/>
                </a:solidFill>
                <a:latin typeface="Roboto"/>
                <a:ea typeface="Roboto"/>
                <a:cs typeface="Roboto"/>
                <a:sym typeface="Roboto"/>
              </a:rPr>
              <a:t>Likelihood:</a:t>
            </a:r>
            <a:r>
              <a:rPr lang="en" sz="1700">
                <a:solidFill>
                  <a:schemeClr val="dk1"/>
                </a:solidFill>
                <a:latin typeface="Roboto"/>
                <a:ea typeface="Roboto"/>
                <a:cs typeface="Roboto"/>
                <a:sym typeface="Roboto"/>
              </a:rPr>
              <a:t> Moderate</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b="1" lang="en" sz="1700" u="sng">
                <a:solidFill>
                  <a:schemeClr val="dk1"/>
                </a:solidFill>
                <a:latin typeface="Roboto"/>
                <a:ea typeface="Roboto"/>
                <a:cs typeface="Roboto"/>
                <a:sym typeface="Roboto"/>
              </a:rPr>
              <a:t>Mitigation Strategy:</a:t>
            </a:r>
            <a:r>
              <a:rPr lang="en" sz="1700">
                <a:solidFill>
                  <a:schemeClr val="dk1"/>
                </a:solidFill>
                <a:latin typeface="Roboto"/>
                <a:ea typeface="Roboto"/>
                <a:cs typeface="Roboto"/>
                <a:sym typeface="Roboto"/>
              </a:rPr>
              <a:t> We can use the Power Supplies present in the WEL. PicoIris board (which we may use for Oscilloscope) has a power supply of +5V, which can be converted into +12V through the Buck-Boost Converter (MC340630ADG). Also, we can use a 5V charger (mobile c-type charger) - we will add a connector socket for the same in the PCB.</a:t>
            </a:r>
            <a:endParaRPr sz="1700">
              <a:solidFill>
                <a:srgbClr val="FFFFFF"/>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700">
                <a:solidFill>
                  <a:schemeClr val="dk2"/>
                </a:solidFill>
              </a:rPr>
              <a:t>Deliverables</a:t>
            </a:r>
            <a:endParaRPr b="1" sz="3700">
              <a:solidFill>
                <a:schemeClr val="dk2"/>
              </a:solidFill>
            </a:endParaRPr>
          </a:p>
        </p:txBody>
      </p:sp>
      <p:sp>
        <p:nvSpPr>
          <p:cNvPr id="390" name="Google Shape;390;p49"/>
          <p:cNvSpPr txBox="1"/>
          <p:nvPr>
            <p:ph idx="2" type="subTitle"/>
          </p:nvPr>
        </p:nvSpPr>
        <p:spPr>
          <a:xfrm>
            <a:off x="1014775" y="1306125"/>
            <a:ext cx="6990600" cy="28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will provide a command line interface facility on a laptop that allows users to conduct a series of three tests. The laptop will be connected to the PCB via UART communication, facilitating the transfer of test data. The collected data will be presented to the user in visual graphs of diverse types for easy interpretation and analysis.</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700">
                <a:solidFill>
                  <a:schemeClr val="dk2"/>
                </a:solidFill>
              </a:rPr>
              <a:t>References</a:t>
            </a:r>
            <a:endParaRPr b="1" sz="3700">
              <a:solidFill>
                <a:schemeClr val="dk2"/>
              </a:solidFill>
            </a:endParaRPr>
          </a:p>
        </p:txBody>
      </p:sp>
      <p:sp>
        <p:nvSpPr>
          <p:cNvPr id="396" name="Google Shape;396;p50"/>
          <p:cNvSpPr txBox="1"/>
          <p:nvPr>
            <p:ph idx="2" type="subTitle"/>
          </p:nvPr>
        </p:nvSpPr>
        <p:spPr>
          <a:xfrm>
            <a:off x="1004100" y="1263450"/>
            <a:ext cx="6990600" cy="28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FF"/>
                </a:solidFill>
              </a:rPr>
              <a:t>Datasheets</a:t>
            </a:r>
            <a:r>
              <a:rPr lang="en" sz="1700"/>
              <a:t>: Referred to datasheets of </a:t>
            </a:r>
            <a:r>
              <a:rPr b="1" lang="en" sz="1700" u="sng">
                <a:solidFill>
                  <a:schemeClr val="hlink"/>
                </a:solidFill>
                <a:hlinkClick r:id="rId3"/>
              </a:rPr>
              <a:t>STM32 Microcontroller</a:t>
            </a:r>
            <a:r>
              <a:rPr lang="en" sz="1700"/>
              <a:t>, </a:t>
            </a:r>
            <a:r>
              <a:rPr b="1" lang="en" sz="1700" u="sng">
                <a:solidFill>
                  <a:schemeClr val="hlink"/>
                </a:solidFill>
                <a:hlinkClick r:id="rId4"/>
              </a:rPr>
              <a:t>MSP Microcontroller</a:t>
            </a:r>
            <a:r>
              <a:rPr lang="en" sz="1700"/>
              <a:t> and </a:t>
            </a:r>
            <a:r>
              <a:rPr b="1" lang="en" sz="1700" u="sng">
                <a:solidFill>
                  <a:schemeClr val="hlink"/>
                </a:solidFill>
                <a:hlinkClick r:id="rId5"/>
              </a:rPr>
              <a:t>DAC(MCP4921)</a:t>
            </a:r>
            <a:r>
              <a:rPr b="1" lang="en" sz="1700"/>
              <a:t> </a:t>
            </a:r>
            <a:r>
              <a:rPr lang="en" sz="1700"/>
              <a:t>to select the components with required specifications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solidFill>
                  <a:srgbClr val="FF00FF"/>
                </a:solidFill>
              </a:rPr>
              <a:t>Research Papers</a:t>
            </a:r>
            <a:r>
              <a:rPr lang="en" sz="1700"/>
              <a:t>: Referred to a </a:t>
            </a:r>
            <a:r>
              <a:rPr b="1" lang="en" sz="1700" u="sng">
                <a:solidFill>
                  <a:schemeClr val="hlink"/>
                </a:solidFill>
                <a:hlinkClick r:id="rId6"/>
              </a:rPr>
              <a:t>Research Paper</a:t>
            </a:r>
            <a:r>
              <a:rPr lang="en" sz="1700"/>
              <a:t> for circuit design and idea behind the solution to the problem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We also looked at the documentation of </a:t>
            </a:r>
            <a:r>
              <a:rPr b="1" lang="en" sz="1700" u="sng">
                <a:hlinkClick r:id="rId7"/>
              </a:rPr>
              <a:t>PicoIRIS</a:t>
            </a:r>
            <a:r>
              <a:rPr lang="en" sz="1700"/>
              <a:t> to understand its functionality</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idx="1" type="subTitle"/>
          </p:nvPr>
        </p:nvSpPr>
        <p:spPr>
          <a:xfrm>
            <a:off x="521950" y="1635250"/>
            <a:ext cx="4960800" cy="3203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Sora"/>
              <a:buChar char="●"/>
            </a:pPr>
            <a:r>
              <a:rPr lang="en" sz="1700">
                <a:latin typeface="Sora"/>
                <a:ea typeface="Sora"/>
                <a:cs typeface="Sora"/>
                <a:sym typeface="Sora"/>
              </a:rPr>
              <a:t>Ferroelectric capacitor is a capacitor based on a ferroelectric material. In contrast, traditional capacitors are based on dielectric materials.</a:t>
            </a:r>
            <a:endParaRPr sz="1700">
              <a:latin typeface="Sora"/>
              <a:ea typeface="Sora"/>
              <a:cs typeface="Sora"/>
              <a:sym typeface="Sora"/>
            </a:endParaRPr>
          </a:p>
          <a:p>
            <a:pPr indent="-336550" lvl="0" marL="457200" rtl="0" algn="l">
              <a:lnSpc>
                <a:spcPct val="115000"/>
              </a:lnSpc>
              <a:spcBef>
                <a:spcPts val="1000"/>
              </a:spcBef>
              <a:spcAft>
                <a:spcPts val="0"/>
              </a:spcAft>
              <a:buSzPts val="1700"/>
              <a:buFont typeface="Sora"/>
              <a:buChar char="●"/>
            </a:pPr>
            <a:r>
              <a:rPr lang="en" sz="1700">
                <a:latin typeface="Sora"/>
                <a:ea typeface="Sora"/>
                <a:cs typeface="Sora"/>
                <a:sym typeface="Sora"/>
              </a:rPr>
              <a:t>Ferroelectric materials exhibit spontaneous polarization, meaning they possess a permanent electric dipole moment that can be reversed by applying an external electric field.</a:t>
            </a:r>
            <a:endParaRPr sz="1700">
              <a:latin typeface="Sora"/>
              <a:ea typeface="Sora"/>
              <a:cs typeface="Sora"/>
              <a:sym typeface="Sora"/>
            </a:endParaRPr>
          </a:p>
          <a:p>
            <a:pPr indent="0" lvl="0" marL="0" rtl="0" algn="l">
              <a:spcBef>
                <a:spcPts val="0"/>
              </a:spcBef>
              <a:spcAft>
                <a:spcPts val="0"/>
              </a:spcAft>
              <a:buNone/>
            </a:pPr>
            <a:r>
              <a:t/>
            </a:r>
            <a:endParaRPr sz="1700">
              <a:latin typeface="Sora"/>
              <a:ea typeface="Sora"/>
              <a:cs typeface="Sora"/>
              <a:sym typeface="Sora"/>
            </a:endParaRPr>
          </a:p>
          <a:p>
            <a:pPr indent="0" lvl="0" marL="0" rtl="0" algn="l">
              <a:spcBef>
                <a:spcPts val="1000"/>
              </a:spcBef>
              <a:spcAft>
                <a:spcPts val="1000"/>
              </a:spcAft>
              <a:buNone/>
            </a:pPr>
            <a:r>
              <a:t/>
            </a:r>
            <a:endParaRPr sz="1700">
              <a:latin typeface="Sora"/>
              <a:ea typeface="Sora"/>
              <a:cs typeface="Sora"/>
              <a:sym typeface="Sora"/>
            </a:endParaRPr>
          </a:p>
        </p:txBody>
      </p:sp>
      <p:sp>
        <p:nvSpPr>
          <p:cNvPr id="244" name="Google Shape;244;p28"/>
          <p:cNvSpPr txBox="1"/>
          <p:nvPr>
            <p:ph type="title"/>
          </p:nvPr>
        </p:nvSpPr>
        <p:spPr>
          <a:xfrm>
            <a:off x="521950" y="318275"/>
            <a:ext cx="5817600" cy="104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dk2"/>
                </a:solidFill>
              </a:rPr>
              <a:t>Ferroelectric Capacitance</a:t>
            </a:r>
            <a:endParaRPr sz="3200">
              <a:solidFill>
                <a:schemeClr val="dk2"/>
              </a:solidFill>
            </a:endParaRPr>
          </a:p>
        </p:txBody>
      </p:sp>
      <p:pic>
        <p:nvPicPr>
          <p:cNvPr id="245" name="Google Shape;245;p28"/>
          <p:cNvPicPr preferRelativeResize="0"/>
          <p:nvPr/>
        </p:nvPicPr>
        <p:blipFill>
          <a:blip r:embed="rId3">
            <a:alphaModFix/>
          </a:blip>
          <a:stretch>
            <a:fillRect/>
          </a:stretch>
        </p:blipFill>
        <p:spPr>
          <a:xfrm>
            <a:off x="5733027" y="1363775"/>
            <a:ext cx="3137432" cy="347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9"/>
          <p:cNvPicPr preferRelativeResize="0"/>
          <p:nvPr/>
        </p:nvPicPr>
        <p:blipFill>
          <a:blip r:embed="rId3">
            <a:alphaModFix/>
          </a:blip>
          <a:stretch>
            <a:fillRect/>
          </a:stretch>
        </p:blipFill>
        <p:spPr>
          <a:xfrm>
            <a:off x="2930775" y="2466425"/>
            <a:ext cx="6051200" cy="2624500"/>
          </a:xfrm>
          <a:prstGeom prst="rect">
            <a:avLst/>
          </a:prstGeom>
          <a:noFill/>
          <a:ln>
            <a:noFill/>
          </a:ln>
        </p:spPr>
      </p:pic>
      <p:sp>
        <p:nvSpPr>
          <p:cNvPr id="251" name="Google Shape;251;p29"/>
          <p:cNvSpPr txBox="1"/>
          <p:nvPr/>
        </p:nvSpPr>
        <p:spPr>
          <a:xfrm>
            <a:off x="221950" y="567525"/>
            <a:ext cx="85224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Sora"/>
              <a:buChar char="●"/>
            </a:pPr>
            <a:r>
              <a:rPr lang="en" sz="1700">
                <a:solidFill>
                  <a:schemeClr val="dk1"/>
                </a:solidFill>
                <a:latin typeface="Sora"/>
                <a:ea typeface="Sora"/>
                <a:cs typeface="Sora"/>
                <a:sym typeface="Sora"/>
              </a:rPr>
              <a:t>The capacitance of a ferroelectric capacitor is not constant and varies with the applied voltage due to the reversible alignment of electric dipoles in the ferroelectric material, leading to changes in polarization.</a:t>
            </a:r>
            <a:endParaRPr sz="1700">
              <a:solidFill>
                <a:schemeClr val="dk1"/>
              </a:solidFill>
              <a:latin typeface="Sora"/>
              <a:ea typeface="Sora"/>
              <a:cs typeface="Sora"/>
              <a:sym typeface="Sora"/>
            </a:endParaRPr>
          </a:p>
          <a:p>
            <a:pPr indent="0" lvl="0" marL="0" rtl="0" algn="l">
              <a:spcBef>
                <a:spcPts val="0"/>
              </a:spcBef>
              <a:spcAft>
                <a:spcPts val="0"/>
              </a:spcAft>
              <a:buNone/>
            </a:pPr>
            <a:r>
              <a:t/>
            </a:r>
            <a:endParaRPr sz="1700">
              <a:solidFill>
                <a:schemeClr val="dk1"/>
              </a:solidFill>
              <a:latin typeface="Sora"/>
              <a:ea typeface="Sora"/>
              <a:cs typeface="Sora"/>
              <a:sym typeface="Sora"/>
            </a:endParaRPr>
          </a:p>
          <a:p>
            <a:pPr indent="-336550" lvl="0" marL="457200" rtl="0" algn="l">
              <a:spcBef>
                <a:spcPts val="0"/>
              </a:spcBef>
              <a:spcAft>
                <a:spcPts val="0"/>
              </a:spcAft>
              <a:buClr>
                <a:schemeClr val="dk1"/>
              </a:buClr>
              <a:buSzPts val="1700"/>
              <a:buFont typeface="Sora"/>
              <a:buChar char="●"/>
            </a:pPr>
            <a:r>
              <a:rPr lang="en" sz="1700">
                <a:solidFill>
                  <a:schemeClr val="dk1"/>
                </a:solidFill>
                <a:latin typeface="Sora"/>
                <a:ea typeface="Sora"/>
                <a:cs typeface="Sora"/>
                <a:sym typeface="Sora"/>
              </a:rPr>
              <a:t>The varying capacitance is associated with a hysteresis loop in the polarization-electric field curve, reflecting the lag in polarization when the voltage is reversed.</a:t>
            </a:r>
            <a:endParaRPr sz="1700">
              <a:solidFill>
                <a:schemeClr val="dk1"/>
              </a:solidFill>
              <a:latin typeface="Sora"/>
              <a:ea typeface="Sora"/>
              <a:cs typeface="Sora"/>
              <a:sym typeface="Sora"/>
            </a:endParaRPr>
          </a:p>
        </p:txBody>
      </p:sp>
      <p:sp>
        <p:nvSpPr>
          <p:cNvPr id="252" name="Google Shape;252;p29"/>
          <p:cNvSpPr txBox="1"/>
          <p:nvPr/>
        </p:nvSpPr>
        <p:spPr>
          <a:xfrm>
            <a:off x="302550" y="4015950"/>
            <a:ext cx="2476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Figure: Polarization of linear dielectric (a) vs. ferroelectric dielectric (b)</a:t>
            </a:r>
            <a:endParaRPr>
              <a:solidFill>
                <a:schemeClr val="dk1"/>
              </a:solidFill>
            </a:endParaRPr>
          </a:p>
        </p:txBody>
      </p:sp>
      <p:sp>
        <p:nvSpPr>
          <p:cNvPr id="253" name="Google Shape;253;p29"/>
          <p:cNvSpPr txBox="1"/>
          <p:nvPr/>
        </p:nvSpPr>
        <p:spPr>
          <a:xfrm>
            <a:off x="388950" y="2662550"/>
            <a:ext cx="2304000" cy="8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ra"/>
                <a:ea typeface="Sora"/>
                <a:cs typeface="Sora"/>
                <a:sym typeface="Sora"/>
              </a:rPr>
              <a:t>Example of a Ferroelectric material - </a:t>
            </a:r>
            <a:r>
              <a:rPr lang="en" sz="1350">
                <a:solidFill>
                  <a:schemeClr val="dk1"/>
                </a:solidFill>
                <a:latin typeface="Sora"/>
                <a:ea typeface="Sora"/>
                <a:cs typeface="Sora"/>
                <a:sym typeface="Sora"/>
              </a:rPr>
              <a:t>barium titanate BaTiO</a:t>
            </a:r>
            <a:r>
              <a:rPr baseline="-25000" lang="en" sz="1100">
                <a:solidFill>
                  <a:schemeClr val="dk1"/>
                </a:solidFill>
                <a:latin typeface="Sora"/>
                <a:ea typeface="Sora"/>
                <a:cs typeface="Sora"/>
                <a:sym typeface="Sora"/>
              </a:rPr>
              <a:t>3</a:t>
            </a:r>
            <a:endParaRPr>
              <a:solidFill>
                <a:schemeClr val="dk1"/>
              </a:solidFill>
              <a:latin typeface="Sora"/>
              <a:ea typeface="Sora"/>
              <a:cs typeface="Sora"/>
              <a:sym typeface="Sora"/>
            </a:endParaRPr>
          </a:p>
        </p:txBody>
      </p:sp>
      <p:sp>
        <p:nvSpPr>
          <p:cNvPr id="254" name="Google Shape;254;p29"/>
          <p:cNvSpPr txBox="1"/>
          <p:nvPr/>
        </p:nvSpPr>
        <p:spPr>
          <a:xfrm>
            <a:off x="2779350" y="160075"/>
            <a:ext cx="42045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Raleway"/>
                <a:ea typeface="Raleway"/>
                <a:cs typeface="Raleway"/>
                <a:sym typeface="Raleway"/>
              </a:rPr>
              <a:t>Problem we are trying to solve</a:t>
            </a:r>
            <a:endParaRPr b="1" sz="19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0"/>
          <p:cNvPicPr preferRelativeResize="0"/>
          <p:nvPr/>
        </p:nvPicPr>
        <p:blipFill>
          <a:blip r:embed="rId3">
            <a:alphaModFix/>
          </a:blip>
          <a:stretch>
            <a:fillRect/>
          </a:stretch>
        </p:blipFill>
        <p:spPr>
          <a:xfrm>
            <a:off x="3890575" y="598250"/>
            <a:ext cx="4745725" cy="4151601"/>
          </a:xfrm>
          <a:prstGeom prst="rect">
            <a:avLst/>
          </a:prstGeom>
          <a:noFill/>
          <a:ln>
            <a:noFill/>
          </a:ln>
        </p:spPr>
      </p:pic>
      <p:sp>
        <p:nvSpPr>
          <p:cNvPr id="260" name="Google Shape;260;p30"/>
          <p:cNvSpPr txBox="1"/>
          <p:nvPr/>
        </p:nvSpPr>
        <p:spPr>
          <a:xfrm>
            <a:off x="478400" y="1248000"/>
            <a:ext cx="30000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Figure: Polarization-electric field hysteresis loop of ferroelectric crystal with remanent polarization Pr and coercive field Ec where the polarization is set back to zero. (a), (b), (c), (d), and (e) represent different polarization configurations under an applied electric field.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613275" y="124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Target Specifications</a:t>
            </a:r>
            <a:endParaRPr b="1">
              <a:solidFill>
                <a:schemeClr val="dk2"/>
              </a:solidFill>
            </a:endParaRPr>
          </a:p>
        </p:txBody>
      </p:sp>
      <p:sp>
        <p:nvSpPr>
          <p:cNvPr id="266" name="Google Shape;266;p31"/>
          <p:cNvSpPr txBox="1"/>
          <p:nvPr/>
        </p:nvSpPr>
        <p:spPr>
          <a:xfrm>
            <a:off x="580950" y="1391550"/>
            <a:ext cx="7982100" cy="34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700">
                <a:solidFill>
                  <a:srgbClr val="00FF00"/>
                </a:solidFill>
                <a:latin typeface="Sora"/>
                <a:ea typeface="Sora"/>
                <a:cs typeface="Sora"/>
                <a:sym typeface="Sora"/>
              </a:rPr>
              <a:t>Objective:</a:t>
            </a:r>
            <a:endParaRPr sz="2700">
              <a:solidFill>
                <a:srgbClr val="00FF00"/>
              </a:solidFill>
              <a:latin typeface="Sora"/>
              <a:ea typeface="Sora"/>
              <a:cs typeface="Sora"/>
              <a:sym typeface="Sora"/>
            </a:endParaRPr>
          </a:p>
          <a:p>
            <a:pPr indent="0" lvl="0" marL="0" rtl="0" algn="l">
              <a:lnSpc>
                <a:spcPct val="115000"/>
              </a:lnSpc>
              <a:spcBef>
                <a:spcPts val="1200"/>
              </a:spcBef>
              <a:spcAft>
                <a:spcPts val="0"/>
              </a:spcAft>
              <a:buNone/>
            </a:pPr>
            <a:r>
              <a:rPr lang="en" sz="1900">
                <a:solidFill>
                  <a:schemeClr val="accent6"/>
                </a:solidFill>
                <a:latin typeface="Raleway"/>
                <a:ea typeface="Raleway"/>
                <a:cs typeface="Raleway"/>
                <a:sym typeface="Raleway"/>
              </a:rPr>
              <a:t>To assess the performance and reliability of the capacitor under specific conditions using a triangular wave input. The tests aim to validate the capacitor's behavior in terms of charge accumulation and voltage response.</a:t>
            </a:r>
            <a:endParaRPr sz="1700">
              <a:solidFill>
                <a:schemeClr val="accent6"/>
              </a:solidFill>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chemeClr val="accent6"/>
              </a:solidFill>
              <a:latin typeface="Raleway"/>
              <a:ea typeface="Raleway"/>
              <a:cs typeface="Raleway"/>
              <a:sym typeface="Raleway"/>
            </a:endParaRPr>
          </a:p>
          <a:p>
            <a:pPr indent="0" lvl="0" marL="0" rtl="0" algn="l">
              <a:spcBef>
                <a:spcPts val="1200"/>
              </a:spcBef>
              <a:spcAft>
                <a:spcPts val="0"/>
              </a:spcAft>
              <a:buNone/>
            </a:pPr>
            <a:r>
              <a:t/>
            </a:r>
            <a:endParaRPr sz="1200">
              <a:solidFill>
                <a:schemeClr val="dk1"/>
              </a:solidFill>
              <a:latin typeface="Raleway"/>
              <a:ea typeface="Raleway"/>
              <a:cs typeface="Raleway"/>
              <a:sym typeface="Raleway"/>
            </a:endParaRPr>
          </a:p>
        </p:txBody>
      </p:sp>
      <p:sp>
        <p:nvSpPr>
          <p:cNvPr id="267" name="Google Shape;267;p31"/>
          <p:cNvSpPr txBox="1"/>
          <p:nvPr/>
        </p:nvSpPr>
        <p:spPr>
          <a:xfrm>
            <a:off x="1698825" y="844475"/>
            <a:ext cx="61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Sora"/>
                <a:ea typeface="Sora"/>
                <a:cs typeface="Sora"/>
                <a:sym typeface="Sora"/>
              </a:rPr>
              <a:t>Testing Capacitor Performance in Triangular Wave Conditions</a:t>
            </a:r>
            <a:endParaRPr b="1">
              <a:solidFill>
                <a:schemeClr val="dk2"/>
              </a:solidFill>
              <a:latin typeface="Sora"/>
              <a:ea typeface="Sora"/>
              <a:cs typeface="Sora"/>
              <a:sym typeface="S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613275" y="124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Target Specifications</a:t>
            </a:r>
            <a:endParaRPr b="1">
              <a:solidFill>
                <a:schemeClr val="dk2"/>
              </a:solidFill>
            </a:endParaRPr>
          </a:p>
        </p:txBody>
      </p:sp>
      <p:sp>
        <p:nvSpPr>
          <p:cNvPr id="273" name="Google Shape;273;p32"/>
          <p:cNvSpPr txBox="1"/>
          <p:nvPr/>
        </p:nvSpPr>
        <p:spPr>
          <a:xfrm>
            <a:off x="-12" y="697600"/>
            <a:ext cx="7982100" cy="34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300">
                <a:solidFill>
                  <a:schemeClr val="dk1"/>
                </a:solidFill>
                <a:latin typeface="Roboto"/>
                <a:ea typeface="Roboto"/>
                <a:cs typeface="Roboto"/>
                <a:sym typeface="Roboto"/>
              </a:rPr>
              <a:t>Single Triangular Wave Test:</a:t>
            </a:r>
            <a:endParaRPr sz="1300">
              <a:solidFill>
                <a:schemeClr val="dk1"/>
              </a:solidFill>
              <a:latin typeface="Roboto"/>
              <a:ea typeface="Roboto"/>
              <a:cs typeface="Roboto"/>
              <a:sym typeface="Roboto"/>
            </a:endParaRPr>
          </a:p>
          <a:p>
            <a:pPr indent="-311150" lvl="1" marL="914400" rtl="0" algn="l">
              <a:lnSpc>
                <a:spcPct val="115000"/>
              </a:lnSpc>
              <a:spcBef>
                <a:spcPts val="1500"/>
              </a:spcBef>
              <a:spcAft>
                <a:spcPts val="0"/>
              </a:spcAft>
              <a:buClr>
                <a:schemeClr val="dk1"/>
              </a:buClr>
              <a:buSzPts val="1300"/>
              <a:buFont typeface="Roboto"/>
              <a:buChar char="●"/>
            </a:pPr>
            <a:r>
              <a:rPr lang="en" sz="1300">
                <a:solidFill>
                  <a:schemeClr val="dk1"/>
                </a:solidFill>
                <a:latin typeface="Roboto"/>
                <a:ea typeface="Roboto"/>
                <a:cs typeface="Roboto"/>
                <a:sym typeface="Roboto"/>
              </a:rPr>
              <a:t>Input Signal: Triangular wave with a frequency greater than 10 kHz (preferably 100kHz) and a magnitude of ±5V.</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Procedure:</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Apply the triangular wave generated from the DAC to the test capacitor.</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Measure the voltage across the reference capacitor, where charge(Q) = CV.</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Plot a graph of Q vs V.</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Expected Outcome:</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Non-Linear hysteresis loop type relationship between charge and voltage, confirming the capacitor's response to a single triangular wave.</a:t>
            </a:r>
            <a:endParaRPr sz="1500">
              <a:solidFill>
                <a:srgbClr val="00FF00"/>
              </a:solidFill>
              <a:latin typeface="Sora"/>
              <a:ea typeface="Sora"/>
              <a:cs typeface="Sora"/>
              <a:sym typeface="Sora"/>
            </a:endParaRPr>
          </a:p>
          <a:p>
            <a:pPr indent="0" lvl="0" marL="0" rtl="0" algn="l">
              <a:lnSpc>
                <a:spcPct val="115000"/>
              </a:lnSpc>
              <a:spcBef>
                <a:spcPts val="1500"/>
              </a:spcBef>
              <a:spcAft>
                <a:spcPts val="0"/>
              </a:spcAft>
              <a:buNone/>
            </a:pPr>
            <a:r>
              <a:t/>
            </a:r>
            <a:endParaRPr sz="1200">
              <a:solidFill>
                <a:schemeClr val="accent6"/>
              </a:solidFill>
              <a:latin typeface="Raleway"/>
              <a:ea typeface="Raleway"/>
              <a:cs typeface="Raleway"/>
              <a:sym typeface="Raleway"/>
            </a:endParaRPr>
          </a:p>
          <a:p>
            <a:pPr indent="0" lvl="0" marL="0" rtl="0" algn="l">
              <a:spcBef>
                <a:spcPts val="1200"/>
              </a:spcBef>
              <a:spcAft>
                <a:spcPts val="0"/>
              </a:spcAft>
              <a:buNone/>
            </a:pPr>
            <a:r>
              <a:t/>
            </a:r>
            <a:endParaRPr sz="1200">
              <a:solidFill>
                <a:schemeClr val="dk1"/>
              </a:solidFill>
              <a:latin typeface="Raleway"/>
              <a:ea typeface="Raleway"/>
              <a:cs typeface="Raleway"/>
              <a:sym typeface="Raleway"/>
            </a:endParaRPr>
          </a:p>
        </p:txBody>
      </p:sp>
      <p:pic>
        <p:nvPicPr>
          <p:cNvPr id="274" name="Google Shape;274;p32"/>
          <p:cNvPicPr preferRelativeResize="0"/>
          <p:nvPr/>
        </p:nvPicPr>
        <p:blipFill>
          <a:blip r:embed="rId3">
            <a:alphaModFix/>
          </a:blip>
          <a:stretch>
            <a:fillRect/>
          </a:stretch>
        </p:blipFill>
        <p:spPr>
          <a:xfrm>
            <a:off x="2243075" y="3267500"/>
            <a:ext cx="1205850" cy="855500"/>
          </a:xfrm>
          <a:prstGeom prst="rect">
            <a:avLst/>
          </a:prstGeom>
          <a:noFill/>
          <a:ln>
            <a:noFill/>
          </a:ln>
        </p:spPr>
      </p:pic>
      <p:pic>
        <p:nvPicPr>
          <p:cNvPr id="275" name="Google Shape;275;p32"/>
          <p:cNvPicPr preferRelativeResize="0"/>
          <p:nvPr/>
        </p:nvPicPr>
        <p:blipFill>
          <a:blip r:embed="rId4">
            <a:alphaModFix/>
          </a:blip>
          <a:stretch>
            <a:fillRect/>
          </a:stretch>
        </p:blipFill>
        <p:spPr>
          <a:xfrm>
            <a:off x="3448925" y="4123000"/>
            <a:ext cx="1205850" cy="93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613275" y="124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Target Specifications</a:t>
            </a:r>
            <a:endParaRPr b="1">
              <a:solidFill>
                <a:schemeClr val="dk2"/>
              </a:solidFill>
            </a:endParaRPr>
          </a:p>
        </p:txBody>
      </p:sp>
      <p:sp>
        <p:nvSpPr>
          <p:cNvPr id="281" name="Google Shape;281;p33"/>
          <p:cNvSpPr txBox="1"/>
          <p:nvPr/>
        </p:nvSpPr>
        <p:spPr>
          <a:xfrm>
            <a:off x="0" y="996700"/>
            <a:ext cx="7982100" cy="34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300">
                <a:solidFill>
                  <a:schemeClr val="dk1"/>
                </a:solidFill>
                <a:latin typeface="Roboto"/>
                <a:ea typeface="Roboto"/>
                <a:cs typeface="Roboto"/>
                <a:sym typeface="Roboto"/>
              </a:rPr>
              <a:t>Consecutive Triangular Waves Test:</a:t>
            </a:r>
            <a:endParaRPr sz="1300">
              <a:solidFill>
                <a:schemeClr val="dk1"/>
              </a:solidFill>
              <a:latin typeface="Roboto"/>
              <a:ea typeface="Roboto"/>
              <a:cs typeface="Roboto"/>
              <a:sym typeface="Roboto"/>
            </a:endParaRPr>
          </a:p>
          <a:p>
            <a:pPr indent="-311150" lvl="1" marL="914400" rtl="0" algn="l">
              <a:lnSpc>
                <a:spcPct val="115000"/>
              </a:lnSpc>
              <a:spcBef>
                <a:spcPts val="1500"/>
              </a:spcBef>
              <a:spcAft>
                <a:spcPts val="0"/>
              </a:spcAft>
              <a:buClr>
                <a:schemeClr val="dk1"/>
              </a:buClr>
              <a:buSzPts val="1300"/>
              <a:buFont typeface="Roboto"/>
              <a:buChar char="●"/>
            </a:pPr>
            <a:r>
              <a:rPr lang="en" sz="1300">
                <a:solidFill>
                  <a:schemeClr val="dk1"/>
                </a:solidFill>
                <a:latin typeface="Roboto"/>
                <a:ea typeface="Roboto"/>
                <a:cs typeface="Roboto"/>
                <a:sym typeface="Roboto"/>
              </a:rPr>
              <a:t>Input Signal: Two consecutive triangular waves above the X-axis and two below it, each with a frequency greater than 10 kHz and a magnitude of ±5V.</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Procedure:</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Apply the consecutive triangular waves to the test capacitor.</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Measure the residual charges after the 1st and 2nd triangular waves.</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Plot a graph of Q vs V and determine the difference Q1-Q2.</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Expected Outcome:</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Consistent difference between the residual charges, indicating the capacitor's ability to handle consecutive triangular waves.</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a:solidFill>
                <a:srgbClr val="00FF00"/>
              </a:solidFill>
              <a:latin typeface="Sora"/>
              <a:ea typeface="Sora"/>
              <a:cs typeface="Sora"/>
              <a:sym typeface="Sora"/>
            </a:endParaRPr>
          </a:p>
          <a:p>
            <a:pPr indent="0" lvl="0" marL="0" rtl="0" algn="l">
              <a:lnSpc>
                <a:spcPct val="115000"/>
              </a:lnSpc>
              <a:spcBef>
                <a:spcPts val="1500"/>
              </a:spcBef>
              <a:spcAft>
                <a:spcPts val="0"/>
              </a:spcAft>
              <a:buNone/>
            </a:pPr>
            <a:r>
              <a:t/>
            </a:r>
            <a:endParaRPr sz="1200">
              <a:solidFill>
                <a:schemeClr val="accent6"/>
              </a:solidFill>
              <a:latin typeface="Raleway"/>
              <a:ea typeface="Raleway"/>
              <a:cs typeface="Raleway"/>
              <a:sym typeface="Raleway"/>
            </a:endParaRPr>
          </a:p>
          <a:p>
            <a:pPr indent="0" lvl="0" marL="0" rtl="0" algn="l">
              <a:spcBef>
                <a:spcPts val="1200"/>
              </a:spcBef>
              <a:spcAft>
                <a:spcPts val="0"/>
              </a:spcAft>
              <a:buNone/>
            </a:pPr>
            <a:r>
              <a:t/>
            </a:r>
            <a:endParaRPr sz="1200">
              <a:solidFill>
                <a:schemeClr val="dk1"/>
              </a:solidFill>
              <a:latin typeface="Raleway"/>
              <a:ea typeface="Raleway"/>
              <a:cs typeface="Raleway"/>
              <a:sym typeface="Raleway"/>
            </a:endParaRPr>
          </a:p>
        </p:txBody>
      </p:sp>
      <p:sp>
        <p:nvSpPr>
          <p:cNvPr id="282" name="Google Shape;282;p33"/>
          <p:cNvSpPr txBox="1"/>
          <p:nvPr/>
        </p:nvSpPr>
        <p:spPr>
          <a:xfrm>
            <a:off x="1901575" y="697600"/>
            <a:ext cx="614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Sora"/>
                <a:ea typeface="Sora"/>
                <a:cs typeface="Sora"/>
                <a:sym typeface="Sora"/>
              </a:rPr>
              <a:t>Testing Capacitor Performance in Triangular Wave Conditions</a:t>
            </a:r>
            <a:endParaRPr b="1" sz="1200">
              <a:solidFill>
                <a:schemeClr val="dk2"/>
              </a:solidFill>
              <a:latin typeface="Sora"/>
              <a:ea typeface="Sora"/>
              <a:cs typeface="Sora"/>
              <a:sym typeface="Sora"/>
            </a:endParaRPr>
          </a:p>
        </p:txBody>
      </p:sp>
      <p:pic>
        <p:nvPicPr>
          <p:cNvPr id="283" name="Google Shape;283;p33"/>
          <p:cNvPicPr preferRelativeResize="0"/>
          <p:nvPr/>
        </p:nvPicPr>
        <p:blipFill>
          <a:blip r:embed="rId3">
            <a:alphaModFix/>
          </a:blip>
          <a:stretch>
            <a:fillRect/>
          </a:stretch>
        </p:blipFill>
        <p:spPr>
          <a:xfrm>
            <a:off x="2179850" y="3548300"/>
            <a:ext cx="1535850" cy="692425"/>
          </a:xfrm>
          <a:prstGeom prst="rect">
            <a:avLst/>
          </a:prstGeom>
          <a:noFill/>
          <a:ln>
            <a:noFill/>
          </a:ln>
        </p:spPr>
      </p:pic>
      <p:pic>
        <p:nvPicPr>
          <p:cNvPr id="284" name="Google Shape;284;p33"/>
          <p:cNvPicPr preferRelativeResize="0"/>
          <p:nvPr/>
        </p:nvPicPr>
        <p:blipFill>
          <a:blip r:embed="rId4">
            <a:alphaModFix/>
          </a:blip>
          <a:stretch>
            <a:fillRect/>
          </a:stretch>
        </p:blipFill>
        <p:spPr>
          <a:xfrm>
            <a:off x="3715700" y="4240725"/>
            <a:ext cx="1590000" cy="82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613275" y="124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Target Specifications</a:t>
            </a:r>
            <a:endParaRPr b="1">
              <a:solidFill>
                <a:schemeClr val="dk2"/>
              </a:solidFill>
            </a:endParaRPr>
          </a:p>
        </p:txBody>
      </p:sp>
      <p:sp>
        <p:nvSpPr>
          <p:cNvPr id="290" name="Google Shape;290;p34"/>
          <p:cNvSpPr txBox="1"/>
          <p:nvPr/>
        </p:nvSpPr>
        <p:spPr>
          <a:xfrm>
            <a:off x="0" y="986025"/>
            <a:ext cx="7982100" cy="34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300">
                <a:solidFill>
                  <a:schemeClr val="dk1"/>
                </a:solidFill>
                <a:latin typeface="Roboto"/>
                <a:ea typeface="Roboto"/>
                <a:cs typeface="Roboto"/>
                <a:sym typeface="Roboto"/>
              </a:rPr>
              <a:t>Series of Triangular Waves Test:</a:t>
            </a:r>
            <a:endParaRPr sz="1300">
              <a:solidFill>
                <a:schemeClr val="dk1"/>
              </a:solidFill>
              <a:latin typeface="Roboto"/>
              <a:ea typeface="Roboto"/>
              <a:cs typeface="Roboto"/>
              <a:sym typeface="Roboto"/>
            </a:endParaRPr>
          </a:p>
          <a:p>
            <a:pPr indent="-311150" lvl="1" marL="914400" rtl="0" algn="l">
              <a:lnSpc>
                <a:spcPct val="115000"/>
              </a:lnSpc>
              <a:spcBef>
                <a:spcPts val="1500"/>
              </a:spcBef>
              <a:spcAft>
                <a:spcPts val="0"/>
              </a:spcAft>
              <a:buClr>
                <a:schemeClr val="dk1"/>
              </a:buClr>
              <a:buSzPts val="1300"/>
              <a:buFont typeface="Roboto"/>
              <a:buChar char="●"/>
            </a:pPr>
            <a:r>
              <a:rPr lang="en" sz="1300">
                <a:solidFill>
                  <a:schemeClr val="dk1"/>
                </a:solidFill>
                <a:latin typeface="Roboto"/>
                <a:ea typeface="Roboto"/>
                <a:cs typeface="Roboto"/>
                <a:sym typeface="Roboto"/>
              </a:rPr>
              <a:t>Input Signal: Series of triangular waves with frequencies greater than </a:t>
            </a:r>
            <a:r>
              <a:rPr lang="en" sz="1300">
                <a:solidFill>
                  <a:schemeClr val="dk1"/>
                </a:solidFill>
                <a:latin typeface="Roboto"/>
                <a:ea typeface="Roboto"/>
                <a:cs typeface="Roboto"/>
                <a:sym typeface="Roboto"/>
              </a:rPr>
              <a:t>10 kHz</a:t>
            </a:r>
            <a:r>
              <a:rPr lang="en" sz="1300">
                <a:solidFill>
                  <a:schemeClr val="dk1"/>
                </a:solidFill>
                <a:latin typeface="Roboto"/>
                <a:ea typeface="Roboto"/>
                <a:cs typeface="Roboto"/>
                <a:sym typeface="Roboto"/>
              </a:rPr>
              <a:t> and magnitudes of ±5V.</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Procedure:</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Apply the series of triangular waves to the test capacitor.</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Do not record data on Q or V.</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Apply</a:t>
            </a:r>
            <a:r>
              <a:rPr lang="en" sz="1300">
                <a:solidFill>
                  <a:schemeClr val="dk1"/>
                </a:solidFill>
                <a:latin typeface="Roboto"/>
                <a:ea typeface="Roboto"/>
                <a:cs typeface="Roboto"/>
                <a:sym typeface="Roboto"/>
              </a:rPr>
              <a:t> a single triangular wave and measure Q vs V.</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Expected Outcome:</a:t>
            </a:r>
            <a:endParaRPr sz="1300">
              <a:solidFill>
                <a:schemeClr val="dk1"/>
              </a:solidFill>
              <a:latin typeface="Roboto"/>
              <a:ea typeface="Roboto"/>
              <a:cs typeface="Roboto"/>
              <a:sym typeface="Roboto"/>
            </a:endParaRPr>
          </a:p>
          <a:p>
            <a:pPr indent="-311150" lvl="2" marL="13716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Consistent behavior in the Q vs V graph after the application of the series of triangular waves, ensuring the capacitor's resilience and no breakdown.</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a:solidFill>
                <a:srgbClr val="00FF00"/>
              </a:solidFill>
              <a:latin typeface="Sora"/>
              <a:ea typeface="Sora"/>
              <a:cs typeface="Sora"/>
              <a:sym typeface="Sora"/>
            </a:endParaRPr>
          </a:p>
          <a:p>
            <a:pPr indent="0" lvl="0" marL="0" rtl="0" algn="l">
              <a:lnSpc>
                <a:spcPct val="115000"/>
              </a:lnSpc>
              <a:spcBef>
                <a:spcPts val="1500"/>
              </a:spcBef>
              <a:spcAft>
                <a:spcPts val="0"/>
              </a:spcAft>
              <a:buNone/>
            </a:pPr>
            <a:r>
              <a:t/>
            </a:r>
            <a:endParaRPr sz="1200">
              <a:solidFill>
                <a:schemeClr val="accent6"/>
              </a:solidFill>
              <a:latin typeface="Raleway"/>
              <a:ea typeface="Raleway"/>
              <a:cs typeface="Raleway"/>
              <a:sym typeface="Raleway"/>
            </a:endParaRPr>
          </a:p>
          <a:p>
            <a:pPr indent="0" lvl="0" marL="0" rtl="0" algn="l">
              <a:spcBef>
                <a:spcPts val="1200"/>
              </a:spcBef>
              <a:spcAft>
                <a:spcPts val="0"/>
              </a:spcAft>
              <a:buNone/>
            </a:pPr>
            <a:r>
              <a:t/>
            </a:r>
            <a:endParaRPr sz="1200">
              <a:solidFill>
                <a:schemeClr val="dk1"/>
              </a:solidFill>
              <a:latin typeface="Raleway"/>
              <a:ea typeface="Raleway"/>
              <a:cs typeface="Raleway"/>
              <a:sym typeface="Raleway"/>
            </a:endParaRPr>
          </a:p>
        </p:txBody>
      </p:sp>
      <p:sp>
        <p:nvSpPr>
          <p:cNvPr id="291" name="Google Shape;291;p34"/>
          <p:cNvSpPr txBox="1"/>
          <p:nvPr/>
        </p:nvSpPr>
        <p:spPr>
          <a:xfrm>
            <a:off x="1901575" y="697600"/>
            <a:ext cx="614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Sora"/>
                <a:ea typeface="Sora"/>
                <a:cs typeface="Sora"/>
                <a:sym typeface="Sora"/>
              </a:rPr>
              <a:t>Testing Capacitor Performance in Triangular Wave Conditions</a:t>
            </a:r>
            <a:endParaRPr b="1" sz="1200">
              <a:solidFill>
                <a:schemeClr val="dk2"/>
              </a:solidFill>
              <a:latin typeface="Sora"/>
              <a:ea typeface="Sora"/>
              <a:cs typeface="Sora"/>
              <a:sym typeface="Sora"/>
            </a:endParaRPr>
          </a:p>
        </p:txBody>
      </p:sp>
      <p:pic>
        <p:nvPicPr>
          <p:cNvPr id="292" name="Google Shape;292;p34"/>
          <p:cNvPicPr preferRelativeResize="0"/>
          <p:nvPr/>
        </p:nvPicPr>
        <p:blipFill>
          <a:blip r:embed="rId3">
            <a:alphaModFix/>
          </a:blip>
          <a:stretch>
            <a:fillRect/>
          </a:stretch>
        </p:blipFill>
        <p:spPr>
          <a:xfrm>
            <a:off x="2431947" y="3535775"/>
            <a:ext cx="1038327" cy="736650"/>
          </a:xfrm>
          <a:prstGeom prst="rect">
            <a:avLst/>
          </a:prstGeom>
          <a:noFill/>
          <a:ln>
            <a:noFill/>
          </a:ln>
        </p:spPr>
      </p:pic>
      <p:pic>
        <p:nvPicPr>
          <p:cNvPr id="293" name="Google Shape;293;p34"/>
          <p:cNvPicPr preferRelativeResize="0"/>
          <p:nvPr/>
        </p:nvPicPr>
        <p:blipFill>
          <a:blip r:embed="rId4">
            <a:alphaModFix/>
          </a:blip>
          <a:stretch>
            <a:fillRect/>
          </a:stretch>
        </p:blipFill>
        <p:spPr>
          <a:xfrm>
            <a:off x="3470275" y="4272425"/>
            <a:ext cx="1038325" cy="736650"/>
          </a:xfrm>
          <a:prstGeom prst="rect">
            <a:avLst/>
          </a:prstGeom>
          <a:noFill/>
          <a:ln>
            <a:noFill/>
          </a:ln>
        </p:spPr>
      </p:pic>
      <p:pic>
        <p:nvPicPr>
          <p:cNvPr id="294" name="Google Shape;294;p34"/>
          <p:cNvPicPr preferRelativeResize="0"/>
          <p:nvPr/>
        </p:nvPicPr>
        <p:blipFill>
          <a:blip r:embed="rId3">
            <a:alphaModFix/>
          </a:blip>
          <a:stretch>
            <a:fillRect/>
          </a:stretch>
        </p:blipFill>
        <p:spPr>
          <a:xfrm>
            <a:off x="4508597" y="3535775"/>
            <a:ext cx="1038327" cy="736650"/>
          </a:xfrm>
          <a:prstGeom prst="rect">
            <a:avLst/>
          </a:prstGeom>
          <a:noFill/>
          <a:ln>
            <a:noFill/>
          </a:ln>
        </p:spPr>
      </p:pic>
      <p:pic>
        <p:nvPicPr>
          <p:cNvPr id="295" name="Google Shape;295;p34"/>
          <p:cNvPicPr preferRelativeResize="0"/>
          <p:nvPr/>
        </p:nvPicPr>
        <p:blipFill>
          <a:blip r:embed="rId4">
            <a:alphaModFix/>
          </a:blip>
          <a:stretch>
            <a:fillRect/>
          </a:stretch>
        </p:blipFill>
        <p:spPr>
          <a:xfrm>
            <a:off x="5546925" y="4272425"/>
            <a:ext cx="1038325" cy="736650"/>
          </a:xfrm>
          <a:prstGeom prst="rect">
            <a:avLst/>
          </a:prstGeom>
          <a:noFill/>
          <a:ln>
            <a:noFill/>
          </a:ln>
        </p:spPr>
      </p:pic>
      <p:pic>
        <p:nvPicPr>
          <p:cNvPr id="296" name="Google Shape;296;p34"/>
          <p:cNvPicPr preferRelativeResize="0"/>
          <p:nvPr/>
        </p:nvPicPr>
        <p:blipFill>
          <a:blip r:embed="rId3">
            <a:alphaModFix/>
          </a:blip>
          <a:stretch>
            <a:fillRect/>
          </a:stretch>
        </p:blipFill>
        <p:spPr>
          <a:xfrm>
            <a:off x="6585247" y="3535775"/>
            <a:ext cx="1038327" cy="736650"/>
          </a:xfrm>
          <a:prstGeom prst="rect">
            <a:avLst/>
          </a:prstGeom>
          <a:noFill/>
          <a:ln>
            <a:noFill/>
          </a:ln>
        </p:spPr>
      </p:pic>
      <p:pic>
        <p:nvPicPr>
          <p:cNvPr id="297" name="Google Shape;297;p34"/>
          <p:cNvPicPr preferRelativeResize="0"/>
          <p:nvPr/>
        </p:nvPicPr>
        <p:blipFill>
          <a:blip r:embed="rId4">
            <a:alphaModFix/>
          </a:blip>
          <a:stretch>
            <a:fillRect/>
          </a:stretch>
        </p:blipFill>
        <p:spPr>
          <a:xfrm>
            <a:off x="7623575" y="4272425"/>
            <a:ext cx="1038325" cy="73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ochemical Therapy Project Proposal by Slidesgo">
  <a:themeElements>
    <a:clrScheme name="Simple Light">
      <a:dk1>
        <a:srgbClr val="FFFFFF"/>
      </a:dk1>
      <a:lt1>
        <a:srgbClr val="050D33"/>
      </a:lt1>
      <a:dk2>
        <a:srgbClr val="9FC5E8"/>
      </a:dk2>
      <a:lt2>
        <a:srgbClr val="EAD1DC"/>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