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2DEED-D821-417D-AAA5-FA17783089C8}" v="643" dt="2023-11-29T14:26:3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E7D2A-9D9F-492D-AE3D-EB5BF173F3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8EA4E-37B9-42BA-A166-E3EF74CD589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Introducing </a:t>
          </a:r>
          <a:r>
            <a:rPr lang="en-GB" b="0">
              <a:latin typeface="Posterama"/>
            </a:rPr>
            <a:t>Resume Craft</a:t>
          </a:r>
          <a:r>
            <a:rPr lang="en-GB" b="0"/>
            <a:t>:</a:t>
          </a:r>
          <a:r>
            <a:rPr lang="en-GB">
              <a:latin typeface="Posterama"/>
            </a:rPr>
            <a:t> </a:t>
          </a:r>
          <a:br>
            <a:rPr lang="en-GB">
              <a:latin typeface="Posterama"/>
            </a:rPr>
          </a:br>
          <a:r>
            <a:rPr lang="en-GB"/>
            <a:t>An AI-powered resume crafting tool</a:t>
          </a:r>
          <a:r>
            <a:rPr lang="en-GB">
              <a:latin typeface="Posterama"/>
            </a:rPr>
            <a:t>.</a:t>
          </a:r>
          <a:endParaRPr lang="en-US">
            <a:latin typeface="Posterama"/>
          </a:endParaRPr>
        </a:p>
      </dgm:t>
    </dgm:pt>
    <dgm:pt modelId="{44931F83-4DB9-4569-8F93-50C81E07D179}" type="parTrans" cxnId="{E78DEC60-A63F-4AA1-9557-BEFC216D5242}">
      <dgm:prSet/>
      <dgm:spPr/>
      <dgm:t>
        <a:bodyPr/>
        <a:lstStyle/>
        <a:p>
          <a:endParaRPr lang="en-US"/>
        </a:p>
      </dgm:t>
    </dgm:pt>
    <dgm:pt modelId="{1983B293-227F-42A5-B88C-874A8E048861}" type="sibTrans" cxnId="{E78DEC60-A63F-4AA1-9557-BEFC216D5242}">
      <dgm:prSet/>
      <dgm:spPr/>
      <dgm:t>
        <a:bodyPr/>
        <a:lstStyle/>
        <a:p>
          <a:endParaRPr lang="en-US"/>
        </a:p>
      </dgm:t>
    </dgm:pt>
    <dgm:pt modelId="{C8CC7323-419C-445E-AEAB-4F0876D6BF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Streamlining Success: </a:t>
          </a:r>
          <a:br>
            <a:rPr lang="en-GB">
              <a:latin typeface="Posterama"/>
            </a:rPr>
          </a:br>
          <a:r>
            <a:rPr lang="en-GB"/>
            <a:t>Reduce stress in resume writing</a:t>
          </a:r>
          <a:r>
            <a:rPr lang="en-GB">
              <a:latin typeface="Posterama"/>
            </a:rPr>
            <a:t>. </a:t>
          </a:r>
          <a:endParaRPr lang="en-US"/>
        </a:p>
      </dgm:t>
    </dgm:pt>
    <dgm:pt modelId="{B87F6779-8189-4349-B991-7E9CBD420E00}" type="parTrans" cxnId="{C90C2733-6354-454E-83C9-AA497408FA9D}">
      <dgm:prSet/>
      <dgm:spPr/>
      <dgm:t>
        <a:bodyPr/>
        <a:lstStyle/>
        <a:p>
          <a:endParaRPr lang="en-US"/>
        </a:p>
      </dgm:t>
    </dgm:pt>
    <dgm:pt modelId="{0B10240C-A1E9-41C1-B467-E57736AE971E}" type="sibTrans" cxnId="{C90C2733-6354-454E-83C9-AA497408FA9D}">
      <dgm:prSet/>
      <dgm:spPr/>
      <dgm:t>
        <a:bodyPr/>
        <a:lstStyle/>
        <a:p>
          <a:endParaRPr lang="en-US"/>
        </a:p>
      </dgm:t>
    </dgm:pt>
    <dgm:pt modelId="{CD3E8D99-A525-4C35-8D50-17A9A60C1CB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User-Friendly Interface: </a:t>
          </a:r>
          <a:br>
            <a:rPr lang="en-GB">
              <a:latin typeface="Posterama"/>
            </a:rPr>
          </a:br>
          <a:r>
            <a:rPr lang="en-GB"/>
            <a:t>Input history, skills for tailored suggestions.</a:t>
          </a:r>
        </a:p>
      </dgm:t>
    </dgm:pt>
    <dgm:pt modelId="{D8EC1440-BA9B-4078-A3D2-16637510B736}" type="parTrans" cxnId="{00B68616-8748-4B77-ACE5-E3165F39CE09}">
      <dgm:prSet/>
      <dgm:spPr/>
    </dgm:pt>
    <dgm:pt modelId="{AD258125-1FD4-4580-A676-135B67906435}" type="sibTrans" cxnId="{00B68616-8748-4B77-ACE5-E3165F39CE09}">
      <dgm:prSet/>
      <dgm:spPr/>
      <dgm:t>
        <a:bodyPr/>
        <a:lstStyle/>
        <a:p>
          <a:endParaRPr lang="en-US"/>
        </a:p>
      </dgm:t>
    </dgm:pt>
    <dgm:pt modelId="{4AA6D6AC-C1E9-4E54-AD86-29690E190C7B}" type="pres">
      <dgm:prSet presAssocID="{B5DE7D2A-9D9F-492D-AE3D-EB5BF173F31F}" presName="root" presStyleCnt="0">
        <dgm:presLayoutVars>
          <dgm:dir/>
          <dgm:resizeHandles val="exact"/>
        </dgm:presLayoutVars>
      </dgm:prSet>
      <dgm:spPr/>
    </dgm:pt>
    <dgm:pt modelId="{9E39FAD1-4264-4448-8535-0D409424B85C}" type="pres">
      <dgm:prSet presAssocID="{A098EA4E-37B9-42BA-A166-E3EF74CD589D}" presName="compNode" presStyleCnt="0"/>
      <dgm:spPr/>
    </dgm:pt>
    <dgm:pt modelId="{134CCFE4-403E-4268-83F7-233F2B0858E0}" type="pres">
      <dgm:prSet presAssocID="{A098EA4E-37B9-42BA-A166-E3EF74CD589D}" presName="bgRect" presStyleLbl="bgShp" presStyleIdx="0" presStyleCnt="3"/>
      <dgm:spPr/>
    </dgm:pt>
    <dgm:pt modelId="{0B0D4004-D5CE-47C1-A30A-F98B6E4323AC}" type="pres">
      <dgm:prSet presAssocID="{A098EA4E-37B9-42BA-A166-E3EF74CD5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2158B7-1E50-4ACC-9A0D-9259AF2012AA}" type="pres">
      <dgm:prSet presAssocID="{A098EA4E-37B9-42BA-A166-E3EF74CD589D}" presName="spaceRect" presStyleCnt="0"/>
      <dgm:spPr/>
    </dgm:pt>
    <dgm:pt modelId="{1085D6F6-FF83-465E-BD71-398B4FAAF9C1}" type="pres">
      <dgm:prSet presAssocID="{A098EA4E-37B9-42BA-A166-E3EF74CD589D}" presName="parTx" presStyleLbl="revTx" presStyleIdx="0" presStyleCnt="3">
        <dgm:presLayoutVars>
          <dgm:chMax val="0"/>
          <dgm:chPref val="0"/>
        </dgm:presLayoutVars>
      </dgm:prSet>
      <dgm:spPr/>
    </dgm:pt>
    <dgm:pt modelId="{C023A2E5-C19E-486D-8B98-BD3028801E74}" type="pres">
      <dgm:prSet presAssocID="{1983B293-227F-42A5-B88C-874A8E048861}" presName="sibTrans" presStyleCnt="0"/>
      <dgm:spPr/>
    </dgm:pt>
    <dgm:pt modelId="{E05327C8-0A37-4B7E-A41D-D4E82B46EFD2}" type="pres">
      <dgm:prSet presAssocID="{CD3E8D99-A525-4C35-8D50-17A9A60C1CB5}" presName="compNode" presStyleCnt="0"/>
      <dgm:spPr/>
    </dgm:pt>
    <dgm:pt modelId="{330AEACD-9937-43F1-8D97-CE394F613288}" type="pres">
      <dgm:prSet presAssocID="{CD3E8D99-A525-4C35-8D50-17A9A60C1CB5}" presName="bgRect" presStyleLbl="bgShp" presStyleIdx="1" presStyleCnt="3"/>
      <dgm:spPr/>
    </dgm:pt>
    <dgm:pt modelId="{E1817D45-CE1B-401E-BB6D-296913B69AAE}" type="pres">
      <dgm:prSet presAssocID="{CD3E8D99-A525-4C35-8D50-17A9A60C1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743307-7F58-47A9-9EC8-24D686ED27A9}" type="pres">
      <dgm:prSet presAssocID="{CD3E8D99-A525-4C35-8D50-17A9A60C1CB5}" presName="spaceRect" presStyleCnt="0"/>
      <dgm:spPr/>
    </dgm:pt>
    <dgm:pt modelId="{EC1DB128-5C4B-4446-A2D1-16993ED8C88F}" type="pres">
      <dgm:prSet presAssocID="{CD3E8D99-A525-4C35-8D50-17A9A60C1CB5}" presName="parTx" presStyleLbl="revTx" presStyleIdx="1" presStyleCnt="3">
        <dgm:presLayoutVars>
          <dgm:chMax val="0"/>
          <dgm:chPref val="0"/>
        </dgm:presLayoutVars>
      </dgm:prSet>
      <dgm:spPr/>
    </dgm:pt>
    <dgm:pt modelId="{D47AAF31-F24C-42AA-90AF-BCCC84FDD44A}" type="pres">
      <dgm:prSet presAssocID="{AD258125-1FD4-4580-A676-135B67906435}" presName="sibTrans" presStyleCnt="0"/>
      <dgm:spPr/>
    </dgm:pt>
    <dgm:pt modelId="{E226BDAD-B240-44DE-BDCC-3E0BB9143CCC}" type="pres">
      <dgm:prSet presAssocID="{C8CC7323-419C-445E-AEAB-4F0876D6BFAF}" presName="compNode" presStyleCnt="0"/>
      <dgm:spPr/>
    </dgm:pt>
    <dgm:pt modelId="{7544BD27-12DD-417F-B4BB-7F7AD06A7103}" type="pres">
      <dgm:prSet presAssocID="{C8CC7323-419C-445E-AEAB-4F0876D6BFAF}" presName="bgRect" presStyleLbl="bgShp" presStyleIdx="2" presStyleCnt="3"/>
      <dgm:spPr/>
    </dgm:pt>
    <dgm:pt modelId="{89645ECB-CCDD-47D9-A2BD-96BC45BC5B41}" type="pres">
      <dgm:prSet presAssocID="{C8CC7323-419C-445E-AEAB-4F0876D6B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E8F9F6A1-A231-4404-9710-1ECDCFA5BC4C}" type="pres">
      <dgm:prSet presAssocID="{C8CC7323-419C-445E-AEAB-4F0876D6BFAF}" presName="spaceRect" presStyleCnt="0"/>
      <dgm:spPr/>
    </dgm:pt>
    <dgm:pt modelId="{727886F5-4C5B-4336-B2D1-DA0E8792D730}" type="pres">
      <dgm:prSet presAssocID="{C8CC7323-419C-445E-AEAB-4F0876D6B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B68616-8748-4B77-ACE5-E3165F39CE09}" srcId="{B5DE7D2A-9D9F-492D-AE3D-EB5BF173F31F}" destId="{CD3E8D99-A525-4C35-8D50-17A9A60C1CB5}" srcOrd="1" destOrd="0" parTransId="{D8EC1440-BA9B-4078-A3D2-16637510B736}" sibTransId="{AD258125-1FD4-4580-A676-135B67906435}"/>
    <dgm:cxn modelId="{F982D819-D357-475E-B167-45C007EE5BBF}" type="presOf" srcId="{B5DE7D2A-9D9F-492D-AE3D-EB5BF173F31F}" destId="{4AA6D6AC-C1E9-4E54-AD86-29690E190C7B}" srcOrd="0" destOrd="0" presId="urn:microsoft.com/office/officeart/2018/2/layout/IconVerticalSolidList"/>
    <dgm:cxn modelId="{C90C2733-6354-454E-83C9-AA497408FA9D}" srcId="{B5DE7D2A-9D9F-492D-AE3D-EB5BF173F31F}" destId="{C8CC7323-419C-445E-AEAB-4F0876D6BFAF}" srcOrd="2" destOrd="0" parTransId="{B87F6779-8189-4349-B991-7E9CBD420E00}" sibTransId="{0B10240C-A1E9-41C1-B467-E57736AE971E}"/>
    <dgm:cxn modelId="{7F3F383B-3C6A-44A4-8738-2BF03CAA2A48}" type="presOf" srcId="{A098EA4E-37B9-42BA-A166-E3EF74CD589D}" destId="{1085D6F6-FF83-465E-BD71-398B4FAAF9C1}" srcOrd="0" destOrd="0" presId="urn:microsoft.com/office/officeart/2018/2/layout/IconVerticalSolidList"/>
    <dgm:cxn modelId="{C28BC05B-1190-429A-A888-B5CEB5C64DE9}" type="presOf" srcId="{C8CC7323-419C-445E-AEAB-4F0876D6BFAF}" destId="{727886F5-4C5B-4336-B2D1-DA0E8792D730}" srcOrd="0" destOrd="0" presId="urn:microsoft.com/office/officeart/2018/2/layout/IconVerticalSolidList"/>
    <dgm:cxn modelId="{E78DEC60-A63F-4AA1-9557-BEFC216D5242}" srcId="{B5DE7D2A-9D9F-492D-AE3D-EB5BF173F31F}" destId="{A098EA4E-37B9-42BA-A166-E3EF74CD589D}" srcOrd="0" destOrd="0" parTransId="{44931F83-4DB9-4569-8F93-50C81E07D179}" sibTransId="{1983B293-227F-42A5-B88C-874A8E048861}"/>
    <dgm:cxn modelId="{DECA094C-B20E-402E-AB8C-C9E0078994A3}" type="presOf" srcId="{CD3E8D99-A525-4C35-8D50-17A9A60C1CB5}" destId="{EC1DB128-5C4B-4446-A2D1-16993ED8C88F}" srcOrd="0" destOrd="0" presId="urn:microsoft.com/office/officeart/2018/2/layout/IconVerticalSolidList"/>
    <dgm:cxn modelId="{4B4BE3E6-DBAA-47A2-AB9A-B26D8FA3A349}" type="presParOf" srcId="{4AA6D6AC-C1E9-4E54-AD86-29690E190C7B}" destId="{9E39FAD1-4264-4448-8535-0D409424B85C}" srcOrd="0" destOrd="0" presId="urn:microsoft.com/office/officeart/2018/2/layout/IconVerticalSolidList"/>
    <dgm:cxn modelId="{EA1BC026-45E5-43DF-B23A-4DCEFB104D9D}" type="presParOf" srcId="{9E39FAD1-4264-4448-8535-0D409424B85C}" destId="{134CCFE4-403E-4268-83F7-233F2B0858E0}" srcOrd="0" destOrd="0" presId="urn:microsoft.com/office/officeart/2018/2/layout/IconVerticalSolidList"/>
    <dgm:cxn modelId="{1BE65B59-D5ED-4BAA-8079-5389A6522A92}" type="presParOf" srcId="{9E39FAD1-4264-4448-8535-0D409424B85C}" destId="{0B0D4004-D5CE-47C1-A30A-F98B6E4323AC}" srcOrd="1" destOrd="0" presId="urn:microsoft.com/office/officeart/2018/2/layout/IconVerticalSolidList"/>
    <dgm:cxn modelId="{FB841F5B-9DDF-4599-9FD7-B50DBAD0842D}" type="presParOf" srcId="{9E39FAD1-4264-4448-8535-0D409424B85C}" destId="{DF2158B7-1E50-4ACC-9A0D-9259AF2012AA}" srcOrd="2" destOrd="0" presId="urn:microsoft.com/office/officeart/2018/2/layout/IconVerticalSolidList"/>
    <dgm:cxn modelId="{1C698325-FB94-4709-A483-CB5DBC63DE69}" type="presParOf" srcId="{9E39FAD1-4264-4448-8535-0D409424B85C}" destId="{1085D6F6-FF83-465E-BD71-398B4FAAF9C1}" srcOrd="3" destOrd="0" presId="urn:microsoft.com/office/officeart/2018/2/layout/IconVerticalSolidList"/>
    <dgm:cxn modelId="{F42899A7-4FE2-49BD-8E8C-BFEC2AAF8C4F}" type="presParOf" srcId="{4AA6D6AC-C1E9-4E54-AD86-29690E190C7B}" destId="{C023A2E5-C19E-486D-8B98-BD3028801E74}" srcOrd="1" destOrd="0" presId="urn:microsoft.com/office/officeart/2018/2/layout/IconVerticalSolidList"/>
    <dgm:cxn modelId="{0C26D6B1-DEE1-47A0-91FF-6665EB804974}" type="presParOf" srcId="{4AA6D6AC-C1E9-4E54-AD86-29690E190C7B}" destId="{E05327C8-0A37-4B7E-A41D-D4E82B46EFD2}" srcOrd="2" destOrd="0" presId="urn:microsoft.com/office/officeart/2018/2/layout/IconVerticalSolidList"/>
    <dgm:cxn modelId="{4AF7FFCC-A5A2-4225-A61F-F1D5D24C5A68}" type="presParOf" srcId="{E05327C8-0A37-4B7E-A41D-D4E82B46EFD2}" destId="{330AEACD-9937-43F1-8D97-CE394F613288}" srcOrd="0" destOrd="0" presId="urn:microsoft.com/office/officeart/2018/2/layout/IconVerticalSolidList"/>
    <dgm:cxn modelId="{89F214F0-1D54-4EF8-8662-FCA3688196D0}" type="presParOf" srcId="{E05327C8-0A37-4B7E-A41D-D4E82B46EFD2}" destId="{E1817D45-CE1B-401E-BB6D-296913B69AAE}" srcOrd="1" destOrd="0" presId="urn:microsoft.com/office/officeart/2018/2/layout/IconVerticalSolidList"/>
    <dgm:cxn modelId="{66E79D1E-B79A-4F10-B20B-03F9A5DB618C}" type="presParOf" srcId="{E05327C8-0A37-4B7E-A41D-D4E82B46EFD2}" destId="{C5743307-7F58-47A9-9EC8-24D686ED27A9}" srcOrd="2" destOrd="0" presId="urn:microsoft.com/office/officeart/2018/2/layout/IconVerticalSolidList"/>
    <dgm:cxn modelId="{158CB37D-0A96-47F6-B099-17AE0B2FB9C6}" type="presParOf" srcId="{E05327C8-0A37-4B7E-A41D-D4E82B46EFD2}" destId="{EC1DB128-5C4B-4446-A2D1-16993ED8C88F}" srcOrd="3" destOrd="0" presId="urn:microsoft.com/office/officeart/2018/2/layout/IconVerticalSolidList"/>
    <dgm:cxn modelId="{E9761C10-4936-421A-B753-D94DB16A10E0}" type="presParOf" srcId="{4AA6D6AC-C1E9-4E54-AD86-29690E190C7B}" destId="{D47AAF31-F24C-42AA-90AF-BCCC84FDD44A}" srcOrd="3" destOrd="0" presId="urn:microsoft.com/office/officeart/2018/2/layout/IconVerticalSolidList"/>
    <dgm:cxn modelId="{7FD90FC9-233E-4267-B8AA-5CD8FF23A8C2}" type="presParOf" srcId="{4AA6D6AC-C1E9-4E54-AD86-29690E190C7B}" destId="{E226BDAD-B240-44DE-BDCC-3E0BB9143CCC}" srcOrd="4" destOrd="0" presId="urn:microsoft.com/office/officeart/2018/2/layout/IconVerticalSolidList"/>
    <dgm:cxn modelId="{D629EB75-FAD9-4725-A125-16F23B3AE8EE}" type="presParOf" srcId="{E226BDAD-B240-44DE-BDCC-3E0BB9143CCC}" destId="{7544BD27-12DD-417F-B4BB-7F7AD06A7103}" srcOrd="0" destOrd="0" presId="urn:microsoft.com/office/officeart/2018/2/layout/IconVerticalSolidList"/>
    <dgm:cxn modelId="{7981DABE-C7D6-403F-B805-54B5222C5173}" type="presParOf" srcId="{E226BDAD-B240-44DE-BDCC-3E0BB9143CCC}" destId="{89645ECB-CCDD-47D9-A2BD-96BC45BC5B41}" srcOrd="1" destOrd="0" presId="urn:microsoft.com/office/officeart/2018/2/layout/IconVerticalSolidList"/>
    <dgm:cxn modelId="{1428444E-B984-45A3-87A4-560120328F14}" type="presParOf" srcId="{E226BDAD-B240-44DE-BDCC-3E0BB9143CCC}" destId="{E8F9F6A1-A231-4404-9710-1ECDCFA5BC4C}" srcOrd="2" destOrd="0" presId="urn:microsoft.com/office/officeart/2018/2/layout/IconVerticalSolidList"/>
    <dgm:cxn modelId="{7FEFF937-FEA7-4798-A5E7-9EE751070919}" type="presParOf" srcId="{E226BDAD-B240-44DE-BDCC-3E0BB9143CCC}" destId="{727886F5-4C5B-4336-B2D1-DA0E8792D7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5EFBC-8C49-4612-A69D-34FCFE844F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A3386F62-791B-42EE-9EB0-7F9AC0BF6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Text extracted with OCR.</a:t>
          </a:r>
          <a:endParaRPr lang="en-US"/>
        </a:p>
      </dgm:t>
    </dgm:pt>
    <dgm:pt modelId="{4F606C5F-65F5-4C34-9A64-A48BC1B3FE0A}" type="parTrans" cxnId="{7738DA0F-EE06-4521-A6D5-8E5942B36F3A}">
      <dgm:prSet/>
      <dgm:spPr/>
      <dgm:t>
        <a:bodyPr/>
        <a:lstStyle/>
        <a:p>
          <a:endParaRPr lang="en-US"/>
        </a:p>
      </dgm:t>
    </dgm:pt>
    <dgm:pt modelId="{355DC226-58A8-4E5F-A786-EED9B37AF239}" type="sibTrans" cxnId="{7738DA0F-EE06-4521-A6D5-8E5942B36F3A}">
      <dgm:prSet/>
      <dgm:spPr/>
      <dgm:t>
        <a:bodyPr/>
        <a:lstStyle/>
        <a:p>
          <a:endParaRPr lang="en-US"/>
        </a:p>
      </dgm:t>
    </dgm:pt>
    <dgm:pt modelId="{F1DC4D1B-F1F1-4FE4-921B-1AB0EB2FC2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LLM fine-tuned on extracted text.</a:t>
          </a:r>
          <a:endParaRPr lang="en-US"/>
        </a:p>
      </dgm:t>
    </dgm:pt>
    <dgm:pt modelId="{DB2AB000-FFD9-412F-A52F-3F105BD926D0}" type="parTrans" cxnId="{596CC2A4-FD0E-4688-8516-CA3E299C1782}">
      <dgm:prSet/>
      <dgm:spPr/>
      <dgm:t>
        <a:bodyPr/>
        <a:lstStyle/>
        <a:p>
          <a:endParaRPr lang="en-US"/>
        </a:p>
      </dgm:t>
    </dgm:pt>
    <dgm:pt modelId="{BFB11787-3E15-478E-8295-578B3FBC6294}" type="sibTrans" cxnId="{596CC2A4-FD0E-4688-8516-CA3E299C1782}">
      <dgm:prSet/>
      <dgm:spPr/>
      <dgm:t>
        <a:bodyPr/>
        <a:lstStyle/>
        <a:p>
          <a:endParaRPr lang="en-US"/>
        </a:p>
      </dgm:t>
    </dgm:pt>
    <dgm:pt modelId="{FF56F403-E804-4785-AE49-2EA47F03EF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User-friendly interface developed.</a:t>
          </a:r>
          <a:endParaRPr lang="en-US"/>
        </a:p>
      </dgm:t>
    </dgm:pt>
    <dgm:pt modelId="{686AE617-9EF3-46C9-81B7-CD02501FF275}" type="parTrans" cxnId="{FDBFD55C-884A-4C40-8614-3CAF86694F63}">
      <dgm:prSet/>
      <dgm:spPr/>
      <dgm:t>
        <a:bodyPr/>
        <a:lstStyle/>
        <a:p>
          <a:endParaRPr lang="en-US"/>
        </a:p>
      </dgm:t>
    </dgm:pt>
    <dgm:pt modelId="{268B2564-0760-40C5-A3C4-BB7CD13E826E}" type="sibTrans" cxnId="{FDBFD55C-884A-4C40-8614-3CAF86694F63}">
      <dgm:prSet/>
      <dgm:spPr/>
      <dgm:t>
        <a:bodyPr/>
        <a:lstStyle/>
        <a:p>
          <a:endParaRPr lang="en-US"/>
        </a:p>
      </dgm:t>
    </dgm:pt>
    <dgm:pt modelId="{2CA03A21-FB3A-4BB0-B897-582B0FCF88D6}" type="pres">
      <dgm:prSet presAssocID="{0745EFBC-8C49-4612-A69D-34FCFE844FE1}" presName="root" presStyleCnt="0">
        <dgm:presLayoutVars>
          <dgm:dir/>
          <dgm:resizeHandles val="exact"/>
        </dgm:presLayoutVars>
      </dgm:prSet>
      <dgm:spPr/>
    </dgm:pt>
    <dgm:pt modelId="{FF41CFCC-D865-494F-8102-4CF8652312DB}" type="pres">
      <dgm:prSet presAssocID="{A3386F62-791B-42EE-9EB0-7F9AC0BF6455}" presName="compNode" presStyleCnt="0"/>
      <dgm:spPr/>
    </dgm:pt>
    <dgm:pt modelId="{4262F661-29FE-41CB-9391-CCEDFBBE2AEB}" type="pres">
      <dgm:prSet presAssocID="{A3386F62-791B-42EE-9EB0-7F9AC0BF6455}" presName="iconBgRect" presStyleLbl="bgShp" presStyleIdx="0" presStyleCnt="3"/>
      <dgm:spPr/>
    </dgm:pt>
    <dgm:pt modelId="{C3D9561D-0EEB-4EED-A18C-B413E636ECF9}" type="pres">
      <dgm:prSet presAssocID="{A3386F62-791B-42EE-9EB0-7F9AC0BF64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EFCEA25-61D9-417C-8C40-CF6592679F86}" type="pres">
      <dgm:prSet presAssocID="{A3386F62-791B-42EE-9EB0-7F9AC0BF6455}" presName="spaceRect" presStyleCnt="0"/>
      <dgm:spPr/>
    </dgm:pt>
    <dgm:pt modelId="{9A0BA6A1-1AE5-422C-B5E6-53E59171C437}" type="pres">
      <dgm:prSet presAssocID="{A3386F62-791B-42EE-9EB0-7F9AC0BF6455}" presName="textRect" presStyleLbl="revTx" presStyleIdx="0" presStyleCnt="3">
        <dgm:presLayoutVars>
          <dgm:chMax val="1"/>
          <dgm:chPref val="1"/>
        </dgm:presLayoutVars>
      </dgm:prSet>
      <dgm:spPr/>
    </dgm:pt>
    <dgm:pt modelId="{9E575FD2-B278-4708-BAAB-1A3CCCBBF09A}" type="pres">
      <dgm:prSet presAssocID="{355DC226-58A8-4E5F-A786-EED9B37AF239}" presName="sibTrans" presStyleCnt="0"/>
      <dgm:spPr/>
    </dgm:pt>
    <dgm:pt modelId="{4E11228E-7A45-44CA-82D7-426C7A88884D}" type="pres">
      <dgm:prSet presAssocID="{F1DC4D1B-F1F1-4FE4-921B-1AB0EB2FC2AE}" presName="compNode" presStyleCnt="0"/>
      <dgm:spPr/>
    </dgm:pt>
    <dgm:pt modelId="{7D1B44BD-68F9-461E-9B3E-97F6B594BF9A}" type="pres">
      <dgm:prSet presAssocID="{F1DC4D1B-F1F1-4FE4-921B-1AB0EB2FC2AE}" presName="iconBgRect" presStyleLbl="bgShp" presStyleIdx="1" presStyleCnt="3"/>
      <dgm:spPr/>
    </dgm:pt>
    <dgm:pt modelId="{D5975475-3DDC-4532-BDC1-251663086915}" type="pres">
      <dgm:prSet presAssocID="{F1DC4D1B-F1F1-4FE4-921B-1AB0EB2FC2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5C10185-6C48-4362-BE2F-334111359C3C}" type="pres">
      <dgm:prSet presAssocID="{F1DC4D1B-F1F1-4FE4-921B-1AB0EB2FC2AE}" presName="spaceRect" presStyleCnt="0"/>
      <dgm:spPr/>
    </dgm:pt>
    <dgm:pt modelId="{77668430-26A6-45BD-9129-3265E4CD3926}" type="pres">
      <dgm:prSet presAssocID="{F1DC4D1B-F1F1-4FE4-921B-1AB0EB2FC2AE}" presName="textRect" presStyleLbl="revTx" presStyleIdx="1" presStyleCnt="3">
        <dgm:presLayoutVars>
          <dgm:chMax val="1"/>
          <dgm:chPref val="1"/>
        </dgm:presLayoutVars>
      </dgm:prSet>
      <dgm:spPr/>
    </dgm:pt>
    <dgm:pt modelId="{409FAE1B-8CCF-4FE5-BBE5-5F6025E6B02C}" type="pres">
      <dgm:prSet presAssocID="{BFB11787-3E15-478E-8295-578B3FBC6294}" presName="sibTrans" presStyleCnt="0"/>
      <dgm:spPr/>
    </dgm:pt>
    <dgm:pt modelId="{EAE5BFB6-8209-4554-A698-9B3446218256}" type="pres">
      <dgm:prSet presAssocID="{FF56F403-E804-4785-AE49-2EA47F03EFC8}" presName="compNode" presStyleCnt="0"/>
      <dgm:spPr/>
    </dgm:pt>
    <dgm:pt modelId="{0FF7989E-6AD4-4548-8284-38C36C2A4DC8}" type="pres">
      <dgm:prSet presAssocID="{FF56F403-E804-4785-AE49-2EA47F03EFC8}" presName="iconBgRect" presStyleLbl="bgShp" presStyleIdx="2" presStyleCnt="3"/>
      <dgm:spPr/>
    </dgm:pt>
    <dgm:pt modelId="{9546ED36-C1A6-4DB4-9E68-54B4890B4335}" type="pres">
      <dgm:prSet presAssocID="{FF56F403-E804-4785-AE49-2EA47F03EF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689C92-AFAF-45FC-A35E-ACB4F9B6DBE2}" type="pres">
      <dgm:prSet presAssocID="{FF56F403-E804-4785-AE49-2EA47F03EFC8}" presName="spaceRect" presStyleCnt="0"/>
      <dgm:spPr/>
    </dgm:pt>
    <dgm:pt modelId="{834C8673-76E1-4891-8921-CD8521336D17}" type="pres">
      <dgm:prSet presAssocID="{FF56F403-E804-4785-AE49-2EA47F03EF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38DA0F-EE06-4521-A6D5-8E5942B36F3A}" srcId="{0745EFBC-8C49-4612-A69D-34FCFE844FE1}" destId="{A3386F62-791B-42EE-9EB0-7F9AC0BF6455}" srcOrd="0" destOrd="0" parTransId="{4F606C5F-65F5-4C34-9A64-A48BC1B3FE0A}" sibTransId="{355DC226-58A8-4E5F-A786-EED9B37AF239}"/>
    <dgm:cxn modelId="{FDBFD55C-884A-4C40-8614-3CAF86694F63}" srcId="{0745EFBC-8C49-4612-A69D-34FCFE844FE1}" destId="{FF56F403-E804-4785-AE49-2EA47F03EFC8}" srcOrd="2" destOrd="0" parTransId="{686AE617-9EF3-46C9-81B7-CD02501FF275}" sibTransId="{268B2564-0760-40C5-A3C4-BB7CD13E826E}"/>
    <dgm:cxn modelId="{EE63D042-B2D3-48F7-AF0F-2FC3B8955157}" type="presOf" srcId="{A3386F62-791B-42EE-9EB0-7F9AC0BF6455}" destId="{9A0BA6A1-1AE5-422C-B5E6-53E59171C437}" srcOrd="0" destOrd="0" presId="urn:microsoft.com/office/officeart/2018/5/layout/IconCircleLabelList"/>
    <dgm:cxn modelId="{99013889-743D-4CB0-80B1-D15CC18CAE74}" type="presOf" srcId="{0745EFBC-8C49-4612-A69D-34FCFE844FE1}" destId="{2CA03A21-FB3A-4BB0-B897-582B0FCF88D6}" srcOrd="0" destOrd="0" presId="urn:microsoft.com/office/officeart/2018/5/layout/IconCircleLabelList"/>
    <dgm:cxn modelId="{ACEB9394-1640-4B63-9742-740E5E2E1392}" type="presOf" srcId="{F1DC4D1B-F1F1-4FE4-921B-1AB0EB2FC2AE}" destId="{77668430-26A6-45BD-9129-3265E4CD3926}" srcOrd="0" destOrd="0" presId="urn:microsoft.com/office/officeart/2018/5/layout/IconCircleLabelList"/>
    <dgm:cxn modelId="{E86321A1-8DE6-4744-93A4-12CC8BE76E16}" type="presOf" srcId="{FF56F403-E804-4785-AE49-2EA47F03EFC8}" destId="{834C8673-76E1-4891-8921-CD8521336D17}" srcOrd="0" destOrd="0" presId="urn:microsoft.com/office/officeart/2018/5/layout/IconCircleLabelList"/>
    <dgm:cxn modelId="{596CC2A4-FD0E-4688-8516-CA3E299C1782}" srcId="{0745EFBC-8C49-4612-A69D-34FCFE844FE1}" destId="{F1DC4D1B-F1F1-4FE4-921B-1AB0EB2FC2AE}" srcOrd="1" destOrd="0" parTransId="{DB2AB000-FFD9-412F-A52F-3F105BD926D0}" sibTransId="{BFB11787-3E15-478E-8295-578B3FBC6294}"/>
    <dgm:cxn modelId="{2F9363E7-5FB7-4CCB-AD7E-C7D525C63B7E}" type="presParOf" srcId="{2CA03A21-FB3A-4BB0-B897-582B0FCF88D6}" destId="{FF41CFCC-D865-494F-8102-4CF8652312DB}" srcOrd="0" destOrd="0" presId="urn:microsoft.com/office/officeart/2018/5/layout/IconCircleLabelList"/>
    <dgm:cxn modelId="{248CB167-6A78-4F46-938E-6AE052C9B538}" type="presParOf" srcId="{FF41CFCC-D865-494F-8102-4CF8652312DB}" destId="{4262F661-29FE-41CB-9391-CCEDFBBE2AEB}" srcOrd="0" destOrd="0" presId="urn:microsoft.com/office/officeart/2018/5/layout/IconCircleLabelList"/>
    <dgm:cxn modelId="{FF4F06C7-A0B9-487D-918C-01EA296748A8}" type="presParOf" srcId="{FF41CFCC-D865-494F-8102-4CF8652312DB}" destId="{C3D9561D-0EEB-4EED-A18C-B413E636ECF9}" srcOrd="1" destOrd="0" presId="urn:microsoft.com/office/officeart/2018/5/layout/IconCircleLabelList"/>
    <dgm:cxn modelId="{1326E3F5-D9DF-4958-A2F3-F56C9FDD6AE9}" type="presParOf" srcId="{FF41CFCC-D865-494F-8102-4CF8652312DB}" destId="{EEFCEA25-61D9-417C-8C40-CF6592679F86}" srcOrd="2" destOrd="0" presId="urn:microsoft.com/office/officeart/2018/5/layout/IconCircleLabelList"/>
    <dgm:cxn modelId="{EDFE1B61-2A30-46B7-B8A8-F15F7A147E94}" type="presParOf" srcId="{FF41CFCC-D865-494F-8102-4CF8652312DB}" destId="{9A0BA6A1-1AE5-422C-B5E6-53E59171C437}" srcOrd="3" destOrd="0" presId="urn:microsoft.com/office/officeart/2018/5/layout/IconCircleLabelList"/>
    <dgm:cxn modelId="{C30D56F8-21F5-4836-81A2-BAAD97014AF9}" type="presParOf" srcId="{2CA03A21-FB3A-4BB0-B897-582B0FCF88D6}" destId="{9E575FD2-B278-4708-BAAB-1A3CCCBBF09A}" srcOrd="1" destOrd="0" presId="urn:microsoft.com/office/officeart/2018/5/layout/IconCircleLabelList"/>
    <dgm:cxn modelId="{DF43D7C7-E226-4DAF-B7F2-DA756437580C}" type="presParOf" srcId="{2CA03A21-FB3A-4BB0-B897-582B0FCF88D6}" destId="{4E11228E-7A45-44CA-82D7-426C7A88884D}" srcOrd="2" destOrd="0" presId="urn:microsoft.com/office/officeart/2018/5/layout/IconCircleLabelList"/>
    <dgm:cxn modelId="{69C23EF0-DC57-4801-A770-4FE5B4474FC5}" type="presParOf" srcId="{4E11228E-7A45-44CA-82D7-426C7A88884D}" destId="{7D1B44BD-68F9-461E-9B3E-97F6B594BF9A}" srcOrd="0" destOrd="0" presId="urn:microsoft.com/office/officeart/2018/5/layout/IconCircleLabelList"/>
    <dgm:cxn modelId="{94F66618-D1D0-404F-8606-2B82F8646B7A}" type="presParOf" srcId="{4E11228E-7A45-44CA-82D7-426C7A88884D}" destId="{D5975475-3DDC-4532-BDC1-251663086915}" srcOrd="1" destOrd="0" presId="urn:microsoft.com/office/officeart/2018/5/layout/IconCircleLabelList"/>
    <dgm:cxn modelId="{3830D690-49E7-41A8-A55A-F14F64FE4E55}" type="presParOf" srcId="{4E11228E-7A45-44CA-82D7-426C7A88884D}" destId="{05C10185-6C48-4362-BE2F-334111359C3C}" srcOrd="2" destOrd="0" presId="urn:microsoft.com/office/officeart/2018/5/layout/IconCircleLabelList"/>
    <dgm:cxn modelId="{802CAB99-82B8-4AB9-BA3E-961C5A7E2A4A}" type="presParOf" srcId="{4E11228E-7A45-44CA-82D7-426C7A88884D}" destId="{77668430-26A6-45BD-9129-3265E4CD3926}" srcOrd="3" destOrd="0" presId="urn:microsoft.com/office/officeart/2018/5/layout/IconCircleLabelList"/>
    <dgm:cxn modelId="{7BF87878-8A49-4BAD-812E-F26701C32CE4}" type="presParOf" srcId="{2CA03A21-FB3A-4BB0-B897-582B0FCF88D6}" destId="{409FAE1B-8CCF-4FE5-BBE5-5F6025E6B02C}" srcOrd="3" destOrd="0" presId="urn:microsoft.com/office/officeart/2018/5/layout/IconCircleLabelList"/>
    <dgm:cxn modelId="{6E6727E7-A6F8-401B-809B-8C54FB2BE0EA}" type="presParOf" srcId="{2CA03A21-FB3A-4BB0-B897-582B0FCF88D6}" destId="{EAE5BFB6-8209-4554-A698-9B3446218256}" srcOrd="4" destOrd="0" presId="urn:microsoft.com/office/officeart/2018/5/layout/IconCircleLabelList"/>
    <dgm:cxn modelId="{87421572-94A9-46DC-8C9A-7A87F64EBF59}" type="presParOf" srcId="{EAE5BFB6-8209-4554-A698-9B3446218256}" destId="{0FF7989E-6AD4-4548-8284-38C36C2A4DC8}" srcOrd="0" destOrd="0" presId="urn:microsoft.com/office/officeart/2018/5/layout/IconCircleLabelList"/>
    <dgm:cxn modelId="{9CBA8437-E688-421A-9CA5-253A8D8761F5}" type="presParOf" srcId="{EAE5BFB6-8209-4554-A698-9B3446218256}" destId="{9546ED36-C1A6-4DB4-9E68-54B4890B4335}" srcOrd="1" destOrd="0" presId="urn:microsoft.com/office/officeart/2018/5/layout/IconCircleLabelList"/>
    <dgm:cxn modelId="{BE5AE9AD-D711-48E6-B8E7-7434D24723AB}" type="presParOf" srcId="{EAE5BFB6-8209-4554-A698-9B3446218256}" destId="{D2689C92-AFAF-45FC-A35E-ACB4F9B6DBE2}" srcOrd="2" destOrd="0" presId="urn:microsoft.com/office/officeart/2018/5/layout/IconCircleLabelList"/>
    <dgm:cxn modelId="{B01335DA-D966-4A4D-9D49-257427625B7D}" type="presParOf" srcId="{EAE5BFB6-8209-4554-A698-9B3446218256}" destId="{834C8673-76E1-4891-8921-CD8521336D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30391-716D-46D3-9EFF-1B7369F6CB9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F0ADD1-511A-4B22-AF0F-8A620DC96F1B}">
      <dgm:prSet/>
      <dgm:spPr/>
      <dgm:t>
        <a:bodyPr/>
        <a:lstStyle/>
        <a:p>
          <a:r>
            <a:rPr lang="en-GB"/>
            <a:t>Google Drive has all the stored resume in pdf format.</a:t>
          </a:r>
          <a:endParaRPr lang="en-US"/>
        </a:p>
      </dgm:t>
    </dgm:pt>
    <dgm:pt modelId="{3537E9DB-853E-4CF1-B419-6CE7D6D6CC76}" type="parTrans" cxnId="{0D728023-BBFC-4C0A-B40E-EC7278FF71C2}">
      <dgm:prSet/>
      <dgm:spPr/>
      <dgm:t>
        <a:bodyPr/>
        <a:lstStyle/>
        <a:p>
          <a:endParaRPr lang="en-US"/>
        </a:p>
      </dgm:t>
    </dgm:pt>
    <dgm:pt modelId="{7E9C4E16-69A1-4ED6-B551-B77D35C51150}" type="sibTrans" cxnId="{0D728023-BBFC-4C0A-B40E-EC7278FF71C2}">
      <dgm:prSet/>
      <dgm:spPr/>
      <dgm:t>
        <a:bodyPr/>
        <a:lstStyle/>
        <a:p>
          <a:endParaRPr lang="en-US"/>
        </a:p>
      </dgm:t>
    </dgm:pt>
    <dgm:pt modelId="{9B7E6D49-377D-4918-81C0-1B171CC3A146}">
      <dgm:prSet/>
      <dgm:spPr/>
      <dgm:t>
        <a:bodyPr/>
        <a:lstStyle/>
        <a:p>
          <a:r>
            <a:rPr lang="en-GB"/>
            <a:t>Pdf2Image converted them into jpg format.</a:t>
          </a:r>
          <a:endParaRPr lang="en-US"/>
        </a:p>
      </dgm:t>
    </dgm:pt>
    <dgm:pt modelId="{C3C23566-118A-463D-ABC5-0667DEBFB6CA}" type="parTrans" cxnId="{69B1ABF5-80E6-46C0-A4AB-CA05FC132388}">
      <dgm:prSet/>
      <dgm:spPr/>
      <dgm:t>
        <a:bodyPr/>
        <a:lstStyle/>
        <a:p>
          <a:endParaRPr lang="en-US"/>
        </a:p>
      </dgm:t>
    </dgm:pt>
    <dgm:pt modelId="{25D7C183-2526-49AC-8753-C2BDABEF7773}" type="sibTrans" cxnId="{69B1ABF5-80E6-46C0-A4AB-CA05FC132388}">
      <dgm:prSet/>
      <dgm:spPr/>
      <dgm:t>
        <a:bodyPr/>
        <a:lstStyle/>
        <a:p>
          <a:endParaRPr lang="en-US"/>
        </a:p>
      </dgm:t>
    </dgm:pt>
    <dgm:pt modelId="{0FF00791-0E58-4943-9E12-83C3212A684A}">
      <dgm:prSet/>
      <dgm:spPr/>
      <dgm:t>
        <a:bodyPr/>
        <a:lstStyle/>
        <a:p>
          <a:r>
            <a:rPr lang="en-GB"/>
            <a:t>Pytesseract converted them into raw txt format.</a:t>
          </a:r>
          <a:endParaRPr lang="en-US"/>
        </a:p>
      </dgm:t>
    </dgm:pt>
    <dgm:pt modelId="{2ED847E2-546C-4511-9924-88B5168B34C3}" type="parTrans" cxnId="{41B29181-F1E4-4EB7-8A2E-6E94D4423FF3}">
      <dgm:prSet/>
      <dgm:spPr/>
      <dgm:t>
        <a:bodyPr/>
        <a:lstStyle/>
        <a:p>
          <a:endParaRPr lang="en-US"/>
        </a:p>
      </dgm:t>
    </dgm:pt>
    <dgm:pt modelId="{6F47A0BB-7B4C-43D1-9D34-8305563C3153}" type="sibTrans" cxnId="{41B29181-F1E4-4EB7-8A2E-6E94D4423FF3}">
      <dgm:prSet/>
      <dgm:spPr/>
      <dgm:t>
        <a:bodyPr/>
        <a:lstStyle/>
        <a:p>
          <a:endParaRPr lang="en-US"/>
        </a:p>
      </dgm:t>
    </dgm:pt>
    <dgm:pt modelId="{16482DB7-D9B0-4F4D-A6FC-28F0C7E19AFB}" type="pres">
      <dgm:prSet presAssocID="{FC230391-716D-46D3-9EFF-1B7369F6CB9A}" presName="Name0" presStyleCnt="0">
        <dgm:presLayoutVars>
          <dgm:dir/>
          <dgm:animLvl val="lvl"/>
          <dgm:resizeHandles val="exact"/>
        </dgm:presLayoutVars>
      </dgm:prSet>
      <dgm:spPr/>
    </dgm:pt>
    <dgm:pt modelId="{32F92DBF-BDBF-4546-B113-A226C78ED6F1}" type="pres">
      <dgm:prSet presAssocID="{1BF0ADD1-511A-4B22-AF0F-8A620DC96F1B}" presName="linNode" presStyleCnt="0"/>
      <dgm:spPr/>
    </dgm:pt>
    <dgm:pt modelId="{A308070D-2581-4BC6-BE0C-DABB9666333F}" type="pres">
      <dgm:prSet presAssocID="{1BF0ADD1-511A-4B22-AF0F-8A620DC96F1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1F26A3-015A-493F-91E1-23DA43953FE3}" type="pres">
      <dgm:prSet presAssocID="{7E9C4E16-69A1-4ED6-B551-B77D35C51150}" presName="sp" presStyleCnt="0"/>
      <dgm:spPr/>
    </dgm:pt>
    <dgm:pt modelId="{7E90334A-053D-41C3-B3F9-79ADFE2CF341}" type="pres">
      <dgm:prSet presAssocID="{9B7E6D49-377D-4918-81C0-1B171CC3A146}" presName="linNode" presStyleCnt="0"/>
      <dgm:spPr/>
    </dgm:pt>
    <dgm:pt modelId="{45704694-F5AB-44C0-848D-932E3072128A}" type="pres">
      <dgm:prSet presAssocID="{9B7E6D49-377D-4918-81C0-1B171CC3A1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342897F-4C59-4AEA-BFB6-D94BD0758D41}" type="pres">
      <dgm:prSet presAssocID="{25D7C183-2526-49AC-8753-C2BDABEF7773}" presName="sp" presStyleCnt="0"/>
      <dgm:spPr/>
    </dgm:pt>
    <dgm:pt modelId="{6B15429B-74B7-45C6-8595-52B3F4DC0631}" type="pres">
      <dgm:prSet presAssocID="{0FF00791-0E58-4943-9E12-83C3212A684A}" presName="linNode" presStyleCnt="0"/>
      <dgm:spPr/>
    </dgm:pt>
    <dgm:pt modelId="{AFA2552C-D2AF-4CA8-B5BB-20E938C1EC57}" type="pres">
      <dgm:prSet presAssocID="{0FF00791-0E58-4943-9E12-83C3212A684A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D728023-BBFC-4C0A-B40E-EC7278FF71C2}" srcId="{FC230391-716D-46D3-9EFF-1B7369F6CB9A}" destId="{1BF0ADD1-511A-4B22-AF0F-8A620DC96F1B}" srcOrd="0" destOrd="0" parTransId="{3537E9DB-853E-4CF1-B419-6CE7D6D6CC76}" sibTransId="{7E9C4E16-69A1-4ED6-B551-B77D35C51150}"/>
    <dgm:cxn modelId="{6B7D9543-11A9-49D6-8DAA-65467452182F}" type="presOf" srcId="{0FF00791-0E58-4943-9E12-83C3212A684A}" destId="{AFA2552C-D2AF-4CA8-B5BB-20E938C1EC57}" srcOrd="0" destOrd="0" presId="urn:microsoft.com/office/officeart/2005/8/layout/vList5"/>
    <dgm:cxn modelId="{4B78674D-2757-42A1-BC04-58798EBC3CBB}" type="presOf" srcId="{FC230391-716D-46D3-9EFF-1B7369F6CB9A}" destId="{16482DB7-D9B0-4F4D-A6FC-28F0C7E19AFB}" srcOrd="0" destOrd="0" presId="urn:microsoft.com/office/officeart/2005/8/layout/vList5"/>
    <dgm:cxn modelId="{41B29181-F1E4-4EB7-8A2E-6E94D4423FF3}" srcId="{FC230391-716D-46D3-9EFF-1B7369F6CB9A}" destId="{0FF00791-0E58-4943-9E12-83C3212A684A}" srcOrd="2" destOrd="0" parTransId="{2ED847E2-546C-4511-9924-88B5168B34C3}" sibTransId="{6F47A0BB-7B4C-43D1-9D34-8305563C3153}"/>
    <dgm:cxn modelId="{03F5FA9A-7CEF-435F-8694-6F9DF7396B4D}" type="presOf" srcId="{1BF0ADD1-511A-4B22-AF0F-8A620DC96F1B}" destId="{A308070D-2581-4BC6-BE0C-DABB9666333F}" srcOrd="0" destOrd="0" presId="urn:microsoft.com/office/officeart/2005/8/layout/vList5"/>
    <dgm:cxn modelId="{C2CB02B2-0FB6-46A2-89B2-B39E9AE6B0B0}" type="presOf" srcId="{9B7E6D49-377D-4918-81C0-1B171CC3A146}" destId="{45704694-F5AB-44C0-848D-932E3072128A}" srcOrd="0" destOrd="0" presId="urn:microsoft.com/office/officeart/2005/8/layout/vList5"/>
    <dgm:cxn modelId="{69B1ABF5-80E6-46C0-A4AB-CA05FC132388}" srcId="{FC230391-716D-46D3-9EFF-1B7369F6CB9A}" destId="{9B7E6D49-377D-4918-81C0-1B171CC3A146}" srcOrd="1" destOrd="0" parTransId="{C3C23566-118A-463D-ABC5-0667DEBFB6CA}" sibTransId="{25D7C183-2526-49AC-8753-C2BDABEF7773}"/>
    <dgm:cxn modelId="{479D5CFB-E035-4D10-B25E-57D292210929}" type="presParOf" srcId="{16482DB7-D9B0-4F4D-A6FC-28F0C7E19AFB}" destId="{32F92DBF-BDBF-4546-B113-A226C78ED6F1}" srcOrd="0" destOrd="0" presId="urn:microsoft.com/office/officeart/2005/8/layout/vList5"/>
    <dgm:cxn modelId="{F2BED9B5-0EC2-4B7A-BFEF-64C37A5AECC7}" type="presParOf" srcId="{32F92DBF-BDBF-4546-B113-A226C78ED6F1}" destId="{A308070D-2581-4BC6-BE0C-DABB9666333F}" srcOrd="0" destOrd="0" presId="urn:microsoft.com/office/officeart/2005/8/layout/vList5"/>
    <dgm:cxn modelId="{60F6478A-ECE3-4502-A9B5-D6EC77082F28}" type="presParOf" srcId="{16482DB7-D9B0-4F4D-A6FC-28F0C7E19AFB}" destId="{321F26A3-015A-493F-91E1-23DA43953FE3}" srcOrd="1" destOrd="0" presId="urn:microsoft.com/office/officeart/2005/8/layout/vList5"/>
    <dgm:cxn modelId="{D734E782-4496-446F-879B-19D5BBD6CFBE}" type="presParOf" srcId="{16482DB7-D9B0-4F4D-A6FC-28F0C7E19AFB}" destId="{7E90334A-053D-41C3-B3F9-79ADFE2CF341}" srcOrd="2" destOrd="0" presId="urn:microsoft.com/office/officeart/2005/8/layout/vList5"/>
    <dgm:cxn modelId="{87EEEED0-FE6B-4ED1-9CCC-63E657713CCE}" type="presParOf" srcId="{7E90334A-053D-41C3-B3F9-79ADFE2CF341}" destId="{45704694-F5AB-44C0-848D-932E3072128A}" srcOrd="0" destOrd="0" presId="urn:microsoft.com/office/officeart/2005/8/layout/vList5"/>
    <dgm:cxn modelId="{C4D7955F-5799-41CB-9180-3A81865AFBC4}" type="presParOf" srcId="{16482DB7-D9B0-4F4D-A6FC-28F0C7E19AFB}" destId="{A342897F-4C59-4AEA-BFB6-D94BD0758D41}" srcOrd="3" destOrd="0" presId="urn:microsoft.com/office/officeart/2005/8/layout/vList5"/>
    <dgm:cxn modelId="{D3E9EE21-6E81-4449-BB48-71E6A1A9C16F}" type="presParOf" srcId="{16482DB7-D9B0-4F4D-A6FC-28F0C7E19AFB}" destId="{6B15429B-74B7-45C6-8595-52B3F4DC0631}" srcOrd="4" destOrd="0" presId="urn:microsoft.com/office/officeart/2005/8/layout/vList5"/>
    <dgm:cxn modelId="{C866F30A-D104-45FF-AF4E-E9E10AFFF7CF}" type="presParOf" srcId="{6B15429B-74B7-45C6-8595-52B3F4DC0631}" destId="{AFA2552C-D2AF-4CA8-B5BB-20E938C1EC5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ED04D8-AB45-4539-9430-B85A3F24297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C1C1C5F-93C7-4DA7-87FD-D9572DF56DB7}">
      <dgm:prSet/>
      <dgm:spPr/>
      <dgm:t>
        <a:bodyPr/>
        <a:lstStyle/>
        <a:p>
          <a:r>
            <a:rPr lang="en-GB"/>
            <a:t>Finetuning for custom data challenges.</a:t>
          </a:r>
          <a:endParaRPr lang="en-US"/>
        </a:p>
      </dgm:t>
    </dgm:pt>
    <dgm:pt modelId="{4624C6F8-818E-46D3-A3A5-4186F80E4FF6}" type="parTrans" cxnId="{F31C410A-6011-4F8C-8EA0-5BC9D90F5261}">
      <dgm:prSet/>
      <dgm:spPr/>
      <dgm:t>
        <a:bodyPr/>
        <a:lstStyle/>
        <a:p>
          <a:endParaRPr lang="en-US"/>
        </a:p>
      </dgm:t>
    </dgm:pt>
    <dgm:pt modelId="{24D6E90D-23D9-4818-A873-9512924257E6}" type="sibTrans" cxnId="{F31C410A-6011-4F8C-8EA0-5BC9D90F5261}">
      <dgm:prSet/>
      <dgm:spPr/>
      <dgm:t>
        <a:bodyPr/>
        <a:lstStyle/>
        <a:p>
          <a:endParaRPr lang="en-US"/>
        </a:p>
      </dgm:t>
    </dgm:pt>
    <dgm:pt modelId="{700F0D2A-32FB-4157-9B89-A412C93FF0A1}">
      <dgm:prSet/>
      <dgm:spPr/>
      <dgm:t>
        <a:bodyPr/>
        <a:lstStyle/>
        <a:p>
          <a:r>
            <a:rPr lang="en-GB"/>
            <a:t>LoRa reduces trainable parameters.</a:t>
          </a:r>
          <a:endParaRPr lang="en-US"/>
        </a:p>
      </dgm:t>
    </dgm:pt>
    <dgm:pt modelId="{B736AF36-0A9B-4CCC-8587-CA431AE6F73F}" type="parTrans" cxnId="{C01DD276-E468-40C4-9FA8-6CAE569730DE}">
      <dgm:prSet/>
      <dgm:spPr/>
      <dgm:t>
        <a:bodyPr/>
        <a:lstStyle/>
        <a:p>
          <a:endParaRPr lang="en-US"/>
        </a:p>
      </dgm:t>
    </dgm:pt>
    <dgm:pt modelId="{643AE268-C42F-4C40-82D3-57AC93019A60}" type="sibTrans" cxnId="{C01DD276-E468-40C4-9FA8-6CAE569730DE}">
      <dgm:prSet/>
      <dgm:spPr/>
      <dgm:t>
        <a:bodyPr/>
        <a:lstStyle/>
        <a:p>
          <a:endParaRPr lang="en-US"/>
        </a:p>
      </dgm:t>
    </dgm:pt>
    <dgm:pt modelId="{76A13337-CF76-4893-93F0-95BDAF19C3F3}">
      <dgm:prSet/>
      <dgm:spPr/>
      <dgm:t>
        <a:bodyPr/>
        <a:lstStyle/>
        <a:p>
          <a:r>
            <a:rPr lang="en-GB"/>
            <a:t>PEFT adapts PLMs efficiently.</a:t>
          </a:r>
          <a:endParaRPr lang="en-US"/>
        </a:p>
      </dgm:t>
    </dgm:pt>
    <dgm:pt modelId="{24647B89-CF21-4EE2-A6D2-61F2FA57E898}" type="parTrans" cxnId="{10C67E51-3103-4517-B4EA-ED9F40851509}">
      <dgm:prSet/>
      <dgm:spPr/>
      <dgm:t>
        <a:bodyPr/>
        <a:lstStyle/>
        <a:p>
          <a:endParaRPr lang="en-US"/>
        </a:p>
      </dgm:t>
    </dgm:pt>
    <dgm:pt modelId="{C659BD8A-D138-45C8-B224-F11255142DDA}" type="sibTrans" cxnId="{10C67E51-3103-4517-B4EA-ED9F40851509}">
      <dgm:prSet/>
      <dgm:spPr/>
      <dgm:t>
        <a:bodyPr/>
        <a:lstStyle/>
        <a:p>
          <a:endParaRPr lang="en-US"/>
        </a:p>
      </dgm:t>
    </dgm:pt>
    <dgm:pt modelId="{AA7CD099-E330-4C5B-B606-5B862FBB1378}" type="pres">
      <dgm:prSet presAssocID="{B0ED04D8-AB45-4539-9430-B85A3F242976}" presName="vert0" presStyleCnt="0">
        <dgm:presLayoutVars>
          <dgm:dir/>
          <dgm:animOne val="branch"/>
          <dgm:animLvl val="lvl"/>
        </dgm:presLayoutVars>
      </dgm:prSet>
      <dgm:spPr/>
    </dgm:pt>
    <dgm:pt modelId="{B388BB54-A80B-47B6-9AA8-F452B7E9F3E0}" type="pres">
      <dgm:prSet presAssocID="{EC1C1C5F-93C7-4DA7-87FD-D9572DF56DB7}" presName="thickLine" presStyleLbl="alignNode1" presStyleIdx="0" presStyleCnt="3"/>
      <dgm:spPr/>
    </dgm:pt>
    <dgm:pt modelId="{1544222F-5A38-4427-A252-FADFCB388315}" type="pres">
      <dgm:prSet presAssocID="{EC1C1C5F-93C7-4DA7-87FD-D9572DF56DB7}" presName="horz1" presStyleCnt="0"/>
      <dgm:spPr/>
    </dgm:pt>
    <dgm:pt modelId="{2A42C03B-1633-4655-A277-3C996096A2AD}" type="pres">
      <dgm:prSet presAssocID="{EC1C1C5F-93C7-4DA7-87FD-D9572DF56DB7}" presName="tx1" presStyleLbl="revTx" presStyleIdx="0" presStyleCnt="3"/>
      <dgm:spPr/>
    </dgm:pt>
    <dgm:pt modelId="{610361AD-10D2-4363-92C4-FDC86DE3CCE4}" type="pres">
      <dgm:prSet presAssocID="{EC1C1C5F-93C7-4DA7-87FD-D9572DF56DB7}" presName="vert1" presStyleCnt="0"/>
      <dgm:spPr/>
    </dgm:pt>
    <dgm:pt modelId="{F85CBAA0-25DA-4162-ACF3-6876A6937ACB}" type="pres">
      <dgm:prSet presAssocID="{700F0D2A-32FB-4157-9B89-A412C93FF0A1}" presName="thickLine" presStyleLbl="alignNode1" presStyleIdx="1" presStyleCnt="3"/>
      <dgm:spPr/>
    </dgm:pt>
    <dgm:pt modelId="{4E5AC7EE-ABCB-4B1D-B1A6-C0FE822DF037}" type="pres">
      <dgm:prSet presAssocID="{700F0D2A-32FB-4157-9B89-A412C93FF0A1}" presName="horz1" presStyleCnt="0"/>
      <dgm:spPr/>
    </dgm:pt>
    <dgm:pt modelId="{3E005941-5186-40EC-B8A0-8D44E852185F}" type="pres">
      <dgm:prSet presAssocID="{700F0D2A-32FB-4157-9B89-A412C93FF0A1}" presName="tx1" presStyleLbl="revTx" presStyleIdx="1" presStyleCnt="3"/>
      <dgm:spPr/>
    </dgm:pt>
    <dgm:pt modelId="{1D92DA83-BCA5-47A6-B5BA-39AAA0A0DCF4}" type="pres">
      <dgm:prSet presAssocID="{700F0D2A-32FB-4157-9B89-A412C93FF0A1}" presName="vert1" presStyleCnt="0"/>
      <dgm:spPr/>
    </dgm:pt>
    <dgm:pt modelId="{4307B3D5-AE04-4559-B656-62A5F72A2BE2}" type="pres">
      <dgm:prSet presAssocID="{76A13337-CF76-4893-93F0-95BDAF19C3F3}" presName="thickLine" presStyleLbl="alignNode1" presStyleIdx="2" presStyleCnt="3"/>
      <dgm:spPr/>
    </dgm:pt>
    <dgm:pt modelId="{D0E875C3-69B3-4E54-80A5-1D85BE291F1C}" type="pres">
      <dgm:prSet presAssocID="{76A13337-CF76-4893-93F0-95BDAF19C3F3}" presName="horz1" presStyleCnt="0"/>
      <dgm:spPr/>
    </dgm:pt>
    <dgm:pt modelId="{EE90C172-500F-4C35-81C2-3E2AF9EEEFA5}" type="pres">
      <dgm:prSet presAssocID="{76A13337-CF76-4893-93F0-95BDAF19C3F3}" presName="tx1" presStyleLbl="revTx" presStyleIdx="2" presStyleCnt="3"/>
      <dgm:spPr/>
    </dgm:pt>
    <dgm:pt modelId="{1A51679C-C805-48CE-B075-2983F9CB1DC1}" type="pres">
      <dgm:prSet presAssocID="{76A13337-CF76-4893-93F0-95BDAF19C3F3}" presName="vert1" presStyleCnt="0"/>
      <dgm:spPr/>
    </dgm:pt>
  </dgm:ptLst>
  <dgm:cxnLst>
    <dgm:cxn modelId="{72CB5403-8F7D-425F-98B2-D2E5DD3440D8}" type="presOf" srcId="{EC1C1C5F-93C7-4DA7-87FD-D9572DF56DB7}" destId="{2A42C03B-1633-4655-A277-3C996096A2AD}" srcOrd="0" destOrd="0" presId="urn:microsoft.com/office/officeart/2008/layout/LinedList"/>
    <dgm:cxn modelId="{F31C410A-6011-4F8C-8EA0-5BC9D90F5261}" srcId="{B0ED04D8-AB45-4539-9430-B85A3F242976}" destId="{EC1C1C5F-93C7-4DA7-87FD-D9572DF56DB7}" srcOrd="0" destOrd="0" parTransId="{4624C6F8-818E-46D3-A3A5-4186F80E4FF6}" sibTransId="{24D6E90D-23D9-4818-A873-9512924257E6}"/>
    <dgm:cxn modelId="{10C67E51-3103-4517-B4EA-ED9F40851509}" srcId="{B0ED04D8-AB45-4539-9430-B85A3F242976}" destId="{76A13337-CF76-4893-93F0-95BDAF19C3F3}" srcOrd="2" destOrd="0" parTransId="{24647B89-CF21-4EE2-A6D2-61F2FA57E898}" sibTransId="{C659BD8A-D138-45C8-B224-F11255142DDA}"/>
    <dgm:cxn modelId="{0564FF52-B11E-473D-A4D8-9BDDB93E9E32}" type="presOf" srcId="{700F0D2A-32FB-4157-9B89-A412C93FF0A1}" destId="{3E005941-5186-40EC-B8A0-8D44E852185F}" srcOrd="0" destOrd="0" presId="urn:microsoft.com/office/officeart/2008/layout/LinedList"/>
    <dgm:cxn modelId="{C01DD276-E468-40C4-9FA8-6CAE569730DE}" srcId="{B0ED04D8-AB45-4539-9430-B85A3F242976}" destId="{700F0D2A-32FB-4157-9B89-A412C93FF0A1}" srcOrd="1" destOrd="0" parTransId="{B736AF36-0A9B-4CCC-8587-CA431AE6F73F}" sibTransId="{643AE268-C42F-4C40-82D3-57AC93019A60}"/>
    <dgm:cxn modelId="{1A4CC780-DB07-4A5B-BC32-1CDDC10A1415}" type="presOf" srcId="{76A13337-CF76-4893-93F0-95BDAF19C3F3}" destId="{EE90C172-500F-4C35-81C2-3E2AF9EEEFA5}" srcOrd="0" destOrd="0" presId="urn:microsoft.com/office/officeart/2008/layout/LinedList"/>
    <dgm:cxn modelId="{65C242C1-36B3-4A44-9007-1BEA3A06005F}" type="presOf" srcId="{B0ED04D8-AB45-4539-9430-B85A3F242976}" destId="{AA7CD099-E330-4C5B-B606-5B862FBB1378}" srcOrd="0" destOrd="0" presId="urn:microsoft.com/office/officeart/2008/layout/LinedList"/>
    <dgm:cxn modelId="{442D7567-A456-4FF7-BF5E-DC81E1D8D452}" type="presParOf" srcId="{AA7CD099-E330-4C5B-B606-5B862FBB1378}" destId="{B388BB54-A80B-47B6-9AA8-F452B7E9F3E0}" srcOrd="0" destOrd="0" presId="urn:microsoft.com/office/officeart/2008/layout/LinedList"/>
    <dgm:cxn modelId="{A025D66B-AE8E-47E4-A11D-96CD4ECC0AA4}" type="presParOf" srcId="{AA7CD099-E330-4C5B-B606-5B862FBB1378}" destId="{1544222F-5A38-4427-A252-FADFCB388315}" srcOrd="1" destOrd="0" presId="urn:microsoft.com/office/officeart/2008/layout/LinedList"/>
    <dgm:cxn modelId="{17489258-5615-4DC2-8263-C82914F5F5DB}" type="presParOf" srcId="{1544222F-5A38-4427-A252-FADFCB388315}" destId="{2A42C03B-1633-4655-A277-3C996096A2AD}" srcOrd="0" destOrd="0" presId="urn:microsoft.com/office/officeart/2008/layout/LinedList"/>
    <dgm:cxn modelId="{27A91BD1-30DF-43C5-9E66-019B58CC6210}" type="presParOf" srcId="{1544222F-5A38-4427-A252-FADFCB388315}" destId="{610361AD-10D2-4363-92C4-FDC86DE3CCE4}" srcOrd="1" destOrd="0" presId="urn:microsoft.com/office/officeart/2008/layout/LinedList"/>
    <dgm:cxn modelId="{0D12D44D-CCB2-4A88-9382-7B4A3D43978F}" type="presParOf" srcId="{AA7CD099-E330-4C5B-B606-5B862FBB1378}" destId="{F85CBAA0-25DA-4162-ACF3-6876A6937ACB}" srcOrd="2" destOrd="0" presId="urn:microsoft.com/office/officeart/2008/layout/LinedList"/>
    <dgm:cxn modelId="{0B2F0501-4845-497F-B5E6-DA7455F7BD7D}" type="presParOf" srcId="{AA7CD099-E330-4C5B-B606-5B862FBB1378}" destId="{4E5AC7EE-ABCB-4B1D-B1A6-C0FE822DF037}" srcOrd="3" destOrd="0" presId="urn:microsoft.com/office/officeart/2008/layout/LinedList"/>
    <dgm:cxn modelId="{9AC84B6A-C266-42DD-BA4D-449BEA5581C2}" type="presParOf" srcId="{4E5AC7EE-ABCB-4B1D-B1A6-C0FE822DF037}" destId="{3E005941-5186-40EC-B8A0-8D44E852185F}" srcOrd="0" destOrd="0" presId="urn:microsoft.com/office/officeart/2008/layout/LinedList"/>
    <dgm:cxn modelId="{337EB5B9-6C17-4A0C-98F3-0AFFC3F2DF7F}" type="presParOf" srcId="{4E5AC7EE-ABCB-4B1D-B1A6-C0FE822DF037}" destId="{1D92DA83-BCA5-47A6-B5BA-39AAA0A0DCF4}" srcOrd="1" destOrd="0" presId="urn:microsoft.com/office/officeart/2008/layout/LinedList"/>
    <dgm:cxn modelId="{65066F2F-DD52-4AAF-98D4-1A85FB99F071}" type="presParOf" srcId="{AA7CD099-E330-4C5B-B606-5B862FBB1378}" destId="{4307B3D5-AE04-4559-B656-62A5F72A2BE2}" srcOrd="4" destOrd="0" presId="urn:microsoft.com/office/officeart/2008/layout/LinedList"/>
    <dgm:cxn modelId="{6E4782BB-0CA8-40C6-86A8-D2011304A880}" type="presParOf" srcId="{AA7CD099-E330-4C5B-B606-5B862FBB1378}" destId="{D0E875C3-69B3-4E54-80A5-1D85BE291F1C}" srcOrd="5" destOrd="0" presId="urn:microsoft.com/office/officeart/2008/layout/LinedList"/>
    <dgm:cxn modelId="{87D0C8D2-6E44-49D7-90D4-57BA6CCD8EE6}" type="presParOf" srcId="{D0E875C3-69B3-4E54-80A5-1D85BE291F1C}" destId="{EE90C172-500F-4C35-81C2-3E2AF9EEEFA5}" srcOrd="0" destOrd="0" presId="urn:microsoft.com/office/officeart/2008/layout/LinedList"/>
    <dgm:cxn modelId="{F5DCB632-6C23-4398-97DE-854D2ACF8BFD}" type="presParOf" srcId="{D0E875C3-69B3-4E54-80A5-1D85BE291F1C}" destId="{1A51679C-C805-48CE-B075-2983F9CB1D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CFE4-403E-4268-83F7-233F2B0858E0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D4004-D5CE-47C1-A30A-F98B6E4323AC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5D6F6-FF83-465E-BD71-398B4FAAF9C1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/>
            <a:t>Introducing </a:t>
          </a:r>
          <a:r>
            <a:rPr lang="en-GB" sz="2500" b="0" kern="1200">
              <a:latin typeface="Posterama"/>
            </a:rPr>
            <a:t>Resume Craft</a:t>
          </a:r>
          <a:r>
            <a:rPr lang="en-GB" sz="2500" b="0" kern="1200"/>
            <a:t>:</a:t>
          </a:r>
          <a:r>
            <a:rPr lang="en-GB" sz="2500" kern="1200">
              <a:latin typeface="Posterama"/>
            </a:rPr>
            <a:t> </a:t>
          </a:r>
          <a:br>
            <a:rPr lang="en-GB" sz="2500" kern="1200">
              <a:latin typeface="Posterama"/>
            </a:rPr>
          </a:br>
          <a:r>
            <a:rPr lang="en-GB" sz="2500" kern="1200"/>
            <a:t>An AI-powered resume crafting tool</a:t>
          </a:r>
          <a:r>
            <a:rPr lang="en-GB" sz="2500" kern="1200">
              <a:latin typeface="Posterama"/>
            </a:rPr>
            <a:t>.</a:t>
          </a:r>
          <a:endParaRPr lang="en-US" sz="2500" kern="1200">
            <a:latin typeface="Posterama"/>
          </a:endParaRPr>
        </a:p>
      </dsp:txBody>
      <dsp:txXfrm>
        <a:off x="2033618" y="752"/>
        <a:ext cx="5778943" cy="1760708"/>
      </dsp:txXfrm>
    </dsp:sp>
    <dsp:sp modelId="{330AEACD-9937-43F1-8D97-CE394F613288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17D45-CE1B-401E-BB6D-296913B69AAE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DB128-5C4B-4446-A2D1-16993ED8C88F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User-Friendly Interface: </a:t>
          </a:r>
          <a:br>
            <a:rPr lang="en-GB" sz="2500" kern="1200">
              <a:latin typeface="Posterama"/>
            </a:rPr>
          </a:br>
          <a:r>
            <a:rPr lang="en-GB" sz="2500" kern="1200"/>
            <a:t>Input history, skills for tailored suggestions.</a:t>
          </a:r>
        </a:p>
      </dsp:txBody>
      <dsp:txXfrm>
        <a:off x="2033618" y="2201638"/>
        <a:ext cx="5778943" cy="1760708"/>
      </dsp:txXfrm>
    </dsp:sp>
    <dsp:sp modelId="{7544BD27-12DD-417F-B4BB-7F7AD06A7103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45ECB-CCDD-47D9-A2BD-96BC45BC5B41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886F5-4C5B-4336-B2D1-DA0E8792D730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Streamlining Success: </a:t>
          </a:r>
          <a:br>
            <a:rPr lang="en-GB" sz="2500" kern="1200">
              <a:latin typeface="Posterama"/>
            </a:rPr>
          </a:br>
          <a:r>
            <a:rPr lang="en-GB" sz="2500" kern="1200"/>
            <a:t>Reduce stress in resume writing</a:t>
          </a:r>
          <a:r>
            <a:rPr lang="en-GB" sz="2500" kern="1200">
              <a:latin typeface="Posterama"/>
            </a:rPr>
            <a:t>. </a:t>
          </a:r>
          <a:endParaRPr lang="en-US" sz="2500" kern="1200"/>
        </a:p>
      </dsp:txBody>
      <dsp:txXfrm>
        <a:off x="2033618" y="4402524"/>
        <a:ext cx="5778943" cy="176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2F661-29FE-41CB-9391-CCEDFBBE2AEB}">
      <dsp:nvSpPr>
        <dsp:cNvPr id="0" name=""/>
        <dsp:cNvSpPr/>
      </dsp:nvSpPr>
      <dsp:spPr>
        <a:xfrm>
          <a:off x="424946" y="312247"/>
          <a:ext cx="1269562" cy="1269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561D-0EEB-4EED-A18C-B413E636ECF9}">
      <dsp:nvSpPr>
        <dsp:cNvPr id="0" name=""/>
        <dsp:cNvSpPr/>
      </dsp:nvSpPr>
      <dsp:spPr>
        <a:xfrm>
          <a:off x="695509" y="582809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BA6A1-1AE5-422C-B5E6-53E59171C437}">
      <dsp:nvSpPr>
        <dsp:cNvPr id="0" name=""/>
        <dsp:cNvSpPr/>
      </dsp:nvSpPr>
      <dsp:spPr>
        <a:xfrm>
          <a:off x="19102" y="1977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Text extracted with OCR.</a:t>
          </a:r>
          <a:endParaRPr lang="en-US" sz="1500" kern="1200"/>
        </a:p>
      </dsp:txBody>
      <dsp:txXfrm>
        <a:off x="19102" y="1977247"/>
        <a:ext cx="2081250" cy="720000"/>
      </dsp:txXfrm>
    </dsp:sp>
    <dsp:sp modelId="{7D1B44BD-68F9-461E-9B3E-97F6B594BF9A}">
      <dsp:nvSpPr>
        <dsp:cNvPr id="0" name=""/>
        <dsp:cNvSpPr/>
      </dsp:nvSpPr>
      <dsp:spPr>
        <a:xfrm>
          <a:off x="2870415" y="312247"/>
          <a:ext cx="1269562" cy="1269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75475-3DDC-4532-BDC1-251663086915}">
      <dsp:nvSpPr>
        <dsp:cNvPr id="0" name=""/>
        <dsp:cNvSpPr/>
      </dsp:nvSpPr>
      <dsp:spPr>
        <a:xfrm>
          <a:off x="3140977" y="582809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8430-26A6-45BD-9129-3265E4CD3926}">
      <dsp:nvSpPr>
        <dsp:cNvPr id="0" name=""/>
        <dsp:cNvSpPr/>
      </dsp:nvSpPr>
      <dsp:spPr>
        <a:xfrm>
          <a:off x="2464571" y="1977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LLM fine-tuned on extracted text.</a:t>
          </a:r>
          <a:endParaRPr lang="en-US" sz="1500" kern="1200"/>
        </a:p>
      </dsp:txBody>
      <dsp:txXfrm>
        <a:off x="2464571" y="1977247"/>
        <a:ext cx="2081250" cy="720000"/>
      </dsp:txXfrm>
    </dsp:sp>
    <dsp:sp modelId="{0FF7989E-6AD4-4548-8284-38C36C2A4DC8}">
      <dsp:nvSpPr>
        <dsp:cNvPr id="0" name=""/>
        <dsp:cNvSpPr/>
      </dsp:nvSpPr>
      <dsp:spPr>
        <a:xfrm>
          <a:off x="5315884" y="312247"/>
          <a:ext cx="1269562" cy="1269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6ED36-C1A6-4DB4-9E68-54B4890B4335}">
      <dsp:nvSpPr>
        <dsp:cNvPr id="0" name=""/>
        <dsp:cNvSpPr/>
      </dsp:nvSpPr>
      <dsp:spPr>
        <a:xfrm>
          <a:off x="5586446" y="582809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C8673-76E1-4891-8921-CD8521336D17}">
      <dsp:nvSpPr>
        <dsp:cNvPr id="0" name=""/>
        <dsp:cNvSpPr/>
      </dsp:nvSpPr>
      <dsp:spPr>
        <a:xfrm>
          <a:off x="4910040" y="1977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User-friendly interface developed.</a:t>
          </a:r>
          <a:endParaRPr lang="en-US" sz="1500" kern="1200"/>
        </a:p>
      </dsp:txBody>
      <dsp:txXfrm>
        <a:off x="4910040" y="1977247"/>
        <a:ext cx="20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8070D-2581-4BC6-BE0C-DABB9666333F}">
      <dsp:nvSpPr>
        <dsp:cNvPr id="0" name=""/>
        <dsp:cNvSpPr/>
      </dsp:nvSpPr>
      <dsp:spPr>
        <a:xfrm>
          <a:off x="2024138" y="2649"/>
          <a:ext cx="2277155" cy="17487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Google Drive has all the stored resume in pdf format.</a:t>
          </a:r>
          <a:endParaRPr lang="en-US" sz="2000" kern="1200"/>
        </a:p>
      </dsp:txBody>
      <dsp:txXfrm>
        <a:off x="2109507" y="88018"/>
        <a:ext cx="2106417" cy="1578057"/>
      </dsp:txXfrm>
    </dsp:sp>
    <dsp:sp modelId="{45704694-F5AB-44C0-848D-932E3072128A}">
      <dsp:nvSpPr>
        <dsp:cNvPr id="0" name=""/>
        <dsp:cNvSpPr/>
      </dsp:nvSpPr>
      <dsp:spPr>
        <a:xfrm>
          <a:off x="2024138" y="1838885"/>
          <a:ext cx="2277155" cy="1748795"/>
        </a:xfrm>
        <a:prstGeom prst="roundRect">
          <a:avLst/>
        </a:prstGeom>
        <a:solidFill>
          <a:schemeClr val="accent5">
            <a:hueOff val="10045815"/>
            <a:satOff val="-85"/>
            <a:lumOff val="-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Pdf2Image converted them into jpg format.</a:t>
          </a:r>
          <a:endParaRPr lang="en-US" sz="2000" kern="1200"/>
        </a:p>
      </dsp:txBody>
      <dsp:txXfrm>
        <a:off x="2109507" y="1924254"/>
        <a:ext cx="2106417" cy="1578057"/>
      </dsp:txXfrm>
    </dsp:sp>
    <dsp:sp modelId="{AFA2552C-D2AF-4CA8-B5BB-20E938C1EC57}">
      <dsp:nvSpPr>
        <dsp:cNvPr id="0" name=""/>
        <dsp:cNvSpPr/>
      </dsp:nvSpPr>
      <dsp:spPr>
        <a:xfrm>
          <a:off x="2024138" y="3675120"/>
          <a:ext cx="2277155" cy="1748795"/>
        </a:xfrm>
        <a:prstGeom prst="roundRect">
          <a:avLst/>
        </a:prstGeom>
        <a:solidFill>
          <a:schemeClr val="accent5">
            <a:hueOff val="20091630"/>
            <a:satOff val="-171"/>
            <a:lumOff val="-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Pytesseract converted them into raw txt format.</a:t>
          </a:r>
          <a:endParaRPr lang="en-US" sz="2000" kern="1200"/>
        </a:p>
      </dsp:txBody>
      <dsp:txXfrm>
        <a:off x="2109507" y="3760489"/>
        <a:ext cx="2106417" cy="1578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8BB54-A80B-47B6-9AA8-F452B7E9F3E0}">
      <dsp:nvSpPr>
        <dsp:cNvPr id="0" name=""/>
        <dsp:cNvSpPr/>
      </dsp:nvSpPr>
      <dsp:spPr>
        <a:xfrm>
          <a:off x="0" y="1456"/>
          <a:ext cx="671920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C03B-1633-4655-A277-3C996096A2AD}">
      <dsp:nvSpPr>
        <dsp:cNvPr id="0" name=""/>
        <dsp:cNvSpPr/>
      </dsp:nvSpPr>
      <dsp:spPr>
        <a:xfrm>
          <a:off x="0" y="1456"/>
          <a:ext cx="6719207" cy="9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Finetuning for custom data challenges.</a:t>
          </a:r>
          <a:endParaRPr lang="en-US" sz="2800" kern="1200"/>
        </a:p>
      </dsp:txBody>
      <dsp:txXfrm>
        <a:off x="0" y="1456"/>
        <a:ext cx="6719207" cy="993551"/>
      </dsp:txXfrm>
    </dsp:sp>
    <dsp:sp modelId="{F85CBAA0-25DA-4162-ACF3-6876A6937ACB}">
      <dsp:nvSpPr>
        <dsp:cNvPr id="0" name=""/>
        <dsp:cNvSpPr/>
      </dsp:nvSpPr>
      <dsp:spPr>
        <a:xfrm>
          <a:off x="0" y="995008"/>
          <a:ext cx="671920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05941-5186-40EC-B8A0-8D44E852185F}">
      <dsp:nvSpPr>
        <dsp:cNvPr id="0" name=""/>
        <dsp:cNvSpPr/>
      </dsp:nvSpPr>
      <dsp:spPr>
        <a:xfrm>
          <a:off x="0" y="995008"/>
          <a:ext cx="6719207" cy="9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LoRa reduces trainable parameters.</a:t>
          </a:r>
          <a:endParaRPr lang="en-US" sz="2800" kern="1200"/>
        </a:p>
      </dsp:txBody>
      <dsp:txXfrm>
        <a:off x="0" y="995008"/>
        <a:ext cx="6719207" cy="993551"/>
      </dsp:txXfrm>
    </dsp:sp>
    <dsp:sp modelId="{4307B3D5-AE04-4559-B656-62A5F72A2BE2}">
      <dsp:nvSpPr>
        <dsp:cNvPr id="0" name=""/>
        <dsp:cNvSpPr/>
      </dsp:nvSpPr>
      <dsp:spPr>
        <a:xfrm>
          <a:off x="0" y="1988559"/>
          <a:ext cx="671920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0C172-500F-4C35-81C2-3E2AF9EEEFA5}">
      <dsp:nvSpPr>
        <dsp:cNvPr id="0" name=""/>
        <dsp:cNvSpPr/>
      </dsp:nvSpPr>
      <dsp:spPr>
        <a:xfrm>
          <a:off x="0" y="1988559"/>
          <a:ext cx="6719207" cy="9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PEFT adapts PLMs efficiently.</a:t>
          </a:r>
          <a:endParaRPr lang="en-US" sz="2800" kern="1200"/>
        </a:p>
      </dsp:txBody>
      <dsp:txXfrm>
        <a:off x="0" y="1988559"/>
        <a:ext cx="6719207" cy="993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" name="Rectangle 2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D2C5B9D-CCB7-3746-0E99-4C929EBAA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Resume Craft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4" name="Rectangle 29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ight Triangle 29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916E3-C25B-68C0-6808-43A67442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32349"/>
            <a:ext cx="6542912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2.  Mistral - 7b 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B644E-2E01-C0BF-444E-30A352E65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0" r="2" b="27068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68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AC55-2CA3-01CE-493C-EADC9C32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23" y="753919"/>
            <a:ext cx="11691326" cy="55192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• Pipelining: 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Implemented a multi-stage processor with hazard mitigation and forward data flow. 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• Data Flow Simulation: 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Developed a simulator for the pipeline to analyse performance under different conditions. 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• Register Allocation: 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Designed an algorithm to optimize register allocation in the pipeline using heuristics.</a:t>
            </a:r>
          </a:p>
          <a:p>
            <a:pPr>
              <a:lnSpc>
                <a:spcPct val="100000"/>
              </a:lnSpc>
            </a:pPr>
            <a:endParaRPr lang="en-GB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0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B9EA7B-C132-6226-AA10-0CD3A372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5" y="3512201"/>
            <a:ext cx="8208198" cy="2155219"/>
          </a:xfrm>
        </p:spPr>
        <p:txBody>
          <a:bodyPr anchor="ctr">
            <a:normAutofit/>
          </a:bodyPr>
          <a:lstStyle/>
          <a:p>
            <a:r>
              <a:rPr lang="en-GB" sz="7200" dirty="0">
                <a:solidFill>
                  <a:schemeClr val="tx2"/>
                </a:solidFill>
                <a:ea typeface="+mj-lt"/>
                <a:cs typeface="+mj-lt"/>
              </a:rPr>
              <a:t>3.  LLAMA2 13b</a:t>
            </a:r>
            <a:endParaRPr lang="en-US" sz="7200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Content Placeholder 3" descr="A llama with a patchwork design&#10;&#10;Description automatically generated">
            <a:extLst>
              <a:ext uri="{FF2B5EF4-FFF2-40B4-BE49-F238E27FC236}">
                <a16:creationId xmlns:a16="http://schemas.microsoft.com/office/drawing/2014/main" id="{402F192C-3CD1-A4B0-811B-072DEA37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67" b="22590"/>
          <a:stretch/>
        </p:blipFill>
        <p:spPr>
          <a:xfrm>
            <a:off x="-6214" y="2018"/>
            <a:ext cx="12214825" cy="35062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447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BAB4-88E5-E0A3-3193-6B8FA40C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15" y="1134919"/>
            <a:ext cx="11446398" cy="63764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• Designed a 6-stage pipelined processor with an out-of-order pipeline and implemented it in VHDL. 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• Studied and analyzed various techniques for implementing pipelines in digital circuits such as Hazard Detection Mechanism (HDM), Forwarding, and Branch Prediction. 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• Examination of the use of branch prediction and its effectiveness in improving the performance of pipelines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8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9" name="Right Triangle 24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F8E3A1-073F-5FE8-0628-4297AC54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  <a:t>Tasks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9311789B-9CA5-E32D-391C-46DEAAF4B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50154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212E99B-ADA7-4828-85E9-B06335C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47311" y="1896700"/>
            <a:ext cx="6858000" cy="3064605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316547-908B-9807-EC3F-0F495C7C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7010393" cy="22085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alpha val="80000"/>
                  </a:schemeClr>
                </a:solidFill>
                <a:cs typeface="Posterama"/>
              </a:rPr>
              <a:t>Approach</a:t>
            </a:r>
            <a:endParaRPr lang="en-GB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1" name="Picture 50" descr="A screen shot of a phone&#10;&#10;Description automatically generated">
            <a:extLst>
              <a:ext uri="{FF2B5EF4-FFF2-40B4-BE49-F238E27FC236}">
                <a16:creationId xmlns:a16="http://schemas.microsoft.com/office/drawing/2014/main" id="{3DACB5B3-F1CB-4DC7-FB30-6146CD40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02" y="4560050"/>
            <a:ext cx="3227420" cy="17921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8218C0-8869-996F-5F62-660717C7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765" y="2651914"/>
            <a:ext cx="3218907" cy="1695968"/>
          </a:xfrm>
          <a:prstGeom prst="rect">
            <a:avLst/>
          </a:prstGeom>
        </p:spPr>
      </p:pic>
      <p:pic>
        <p:nvPicPr>
          <p:cNvPr id="49" name="Picture 48" descr="A white line drawing of a file and a paper&#10;&#10;Description automatically generated">
            <a:extLst>
              <a:ext uri="{FF2B5EF4-FFF2-40B4-BE49-F238E27FC236}">
                <a16:creationId xmlns:a16="http://schemas.microsoft.com/office/drawing/2014/main" id="{2121827E-9688-BCFA-922C-FC94B55C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764" y="732792"/>
            <a:ext cx="3231199" cy="167090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E822E-20D8-5E04-E6E1-B4D767436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241367"/>
              </p:ext>
            </p:extLst>
          </p:nvPr>
        </p:nvGraphicFramePr>
        <p:xfrm>
          <a:off x="457199" y="3264832"/>
          <a:ext cx="7010393" cy="300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617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8AEA0-8C78-C486-3BC3-158C4F70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GB" dirty="0">
                <a:solidFill>
                  <a:schemeClr val="tx2">
                    <a:alpha val="80000"/>
                  </a:schemeClr>
                </a:solidFill>
                <a:cs typeface="Posterama"/>
              </a:rPr>
              <a:t>OCR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F785B-9FD9-8417-1A06-3768F9908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25796"/>
              </p:ext>
            </p:extLst>
          </p:nvPr>
        </p:nvGraphicFramePr>
        <p:xfrm>
          <a:off x="4012005" y="336755"/>
          <a:ext cx="6325433" cy="5426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3" name="Picture 92" descr="A red file with white text&#10;&#10;Description automatically generated">
            <a:extLst>
              <a:ext uri="{FF2B5EF4-FFF2-40B4-BE49-F238E27FC236}">
                <a16:creationId xmlns:a16="http://schemas.microsoft.com/office/drawing/2014/main" id="{8B6124A5-2241-F176-00D7-4FAFFD37B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2244" y="550760"/>
            <a:ext cx="1405706" cy="1381126"/>
          </a:xfrm>
          <a:prstGeom prst="rect">
            <a:avLst/>
          </a:prstGeom>
        </p:spPr>
      </p:pic>
      <p:pic>
        <p:nvPicPr>
          <p:cNvPr id="94" name="Picture 93" descr="A green and white file with a sun and mountains&#10;&#10;Description automatically generated">
            <a:extLst>
              <a:ext uri="{FF2B5EF4-FFF2-40B4-BE49-F238E27FC236}">
                <a16:creationId xmlns:a16="http://schemas.microsoft.com/office/drawing/2014/main" id="{9EABEF68-9CE8-9565-D9B0-84FCF3324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0916" y="2376949"/>
            <a:ext cx="1329814" cy="13298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91A1F89-5DFB-FC05-E81C-DB4C32A13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2367" y="4257368"/>
            <a:ext cx="1219201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4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0529D0-9AA6-4909-ACF5-2A93C4AAC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B20A343-AD33-4EF9-86DB-381B673A8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72851" y="16415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52186-D83A-B513-1DB7-55C4AA8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5747015" cy="2211993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2"/>
                </a:solidFill>
                <a:ea typeface="+mj-lt"/>
                <a:cs typeface="+mj-lt"/>
              </a:rPr>
              <a:t>2.  MISTRAL 7B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4642-E79D-72DE-FCC5-5309A31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42" y="732347"/>
            <a:ext cx="6152779" cy="22082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Compact, powerful 7B parameters.</a:t>
            </a:r>
            <a:endParaRPr lang="en-GB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Unique architecture: GQA, SWA.</a:t>
            </a:r>
            <a:endParaRPr lang="en-GB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Flexible fine-tuning for tasks.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146BA-0BF0-1D41-5C48-41CE4FB0B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08" b="27084"/>
          <a:stretch/>
        </p:blipFill>
        <p:spPr>
          <a:xfrm>
            <a:off x="20" y="3271957"/>
            <a:ext cx="12205543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67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6496D-3D69-4F26-8F29-E9A21845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7" y="732348"/>
            <a:ext cx="4446813" cy="22407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ea typeface="+mj-lt"/>
                <a:cs typeface="+mj-lt"/>
              </a:rPr>
              <a:t>3.  FINE TUNING         OF LLM 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0B3FE77-5409-AB69-CFB5-E1B6AA95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46" y="732348"/>
            <a:ext cx="4837378" cy="418125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706E9-A3B2-2369-78A7-0BCD869FE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21673"/>
              </p:ext>
            </p:extLst>
          </p:nvPr>
        </p:nvGraphicFramePr>
        <p:xfrm>
          <a:off x="144237" y="3264832"/>
          <a:ext cx="6719207" cy="29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4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04FE1-757B-300A-8B50-B8D2A706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COMPARISON OF OUTPUT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39ED-820D-0574-398C-95669E45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Prompt : Write some resume points on RISC pipelined</a:t>
            </a:r>
          </a:p>
        </p:txBody>
      </p:sp>
    </p:spTree>
    <p:extLst>
      <p:ext uri="{BB962C8B-B14F-4D97-AF65-F5344CB8AC3E}">
        <p14:creationId xmlns:p14="http://schemas.microsoft.com/office/powerpoint/2010/main" val="231462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Document 172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00BE7E-1B1E-EA93-493F-96657F76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914400" indent="-914400">
              <a:buAutoNum type="arabicPeriod"/>
            </a:pPr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ChatGPT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pic>
        <p:nvPicPr>
          <p:cNvPr id="4" name="Content Placeholder 3" descr="A logo of a company&#10;&#10;Description automatically generated">
            <a:extLst>
              <a:ext uri="{FF2B5EF4-FFF2-40B4-BE49-F238E27FC236}">
                <a16:creationId xmlns:a16="http://schemas.microsoft.com/office/drawing/2014/main" id="{9F70E57A-B920-F974-13F7-0BC03E43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2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463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212C-5D60-595A-C648-6A28A392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45" y="1932989"/>
            <a:ext cx="9528437" cy="37764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• Designed and implemented a RISC pipelined architecture to improve instruction throughput and overall processor performance. 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endParaRPr lang="en-GB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• Executed stages, including instruction fetch, decode, execute, memory access, and write-back, optimizing for speed and efficiency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7041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6E2E8"/>
      </a:lt2>
      <a:accent1>
        <a:srgbClr val="8BAA80"/>
      </a:accent1>
      <a:accent2>
        <a:srgbClr val="96A872"/>
      </a:accent2>
      <a:accent3>
        <a:srgbClr val="A6A27D"/>
      </a:accent3>
      <a:accent4>
        <a:srgbClr val="BA9C7F"/>
      </a:accent4>
      <a:accent5>
        <a:srgbClr val="C59793"/>
      </a:accent5>
      <a:accent6>
        <a:srgbClr val="BA7F93"/>
      </a:accent6>
      <a:hlink>
        <a:srgbClr val="9C69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SineVTI</vt:lpstr>
      <vt:lpstr>Resume Craft</vt:lpstr>
      <vt:lpstr>Tasks</vt:lpstr>
      <vt:lpstr>Approach</vt:lpstr>
      <vt:lpstr>OCR</vt:lpstr>
      <vt:lpstr>2.  MISTRAL 7B</vt:lpstr>
      <vt:lpstr>3.  FINE TUNING         OF LLM </vt:lpstr>
      <vt:lpstr>COMPARISON OF OUTPUT </vt:lpstr>
      <vt:lpstr>ChatGPT</vt:lpstr>
      <vt:lpstr>PowerPoint Presentation</vt:lpstr>
      <vt:lpstr>2.  Mistral - 7b </vt:lpstr>
      <vt:lpstr>PowerPoint Presentation</vt:lpstr>
      <vt:lpstr>3.  LLAMA2 13b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Resnick Singh</dc:creator>
  <cp:lastModifiedBy>Resnick Singh</cp:lastModifiedBy>
  <cp:revision>302</cp:revision>
  <dcterms:created xsi:type="dcterms:W3CDTF">2023-11-29T13:08:00Z</dcterms:created>
  <dcterms:modified xsi:type="dcterms:W3CDTF">2023-11-29T14:30:48Z</dcterms:modified>
</cp:coreProperties>
</file>