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8B8D16-BD33-419C-B6C1-48ECA2F888C1}" v="986" dt="2022-07-27T19:46:02.406"/>
    <p1510:client id="{FFF48E2D-AF17-2049-18E3-8261AA545106}" v="33" dt="2022-07-28T08:04:14.2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25C827-DCF6-4CD2-A370-FDAA1D654662}" type="doc">
      <dgm:prSet loTypeId="urn:microsoft.com/office/officeart/2018/2/layout/IconCircleList" loCatId="icon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D3D5594-EAF7-4EA9-9F6D-8F9F6C3224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Music composition is process where music notes are put together creating a new piece of music that gives pleasant sensation to our ears.</a:t>
          </a:r>
        </a:p>
      </dgm:t>
    </dgm:pt>
    <dgm:pt modelId="{905BAB4D-3786-475E-944B-D6025ACA6981}" type="parTrans" cxnId="{31007948-1A3C-4CC0-9F33-C07D4FC1A487}">
      <dgm:prSet/>
      <dgm:spPr/>
      <dgm:t>
        <a:bodyPr/>
        <a:lstStyle/>
        <a:p>
          <a:endParaRPr lang="en-US"/>
        </a:p>
      </dgm:t>
    </dgm:pt>
    <dgm:pt modelId="{D6A7C6F1-89C6-413B-B2E6-B52A269098CE}" type="sibTrans" cxnId="{31007948-1A3C-4CC0-9F33-C07D4FC1A48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3D025A5-D220-4171-9216-85B8F1487D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Parameters such as pitch interval, notes, chords, tempo etc. are used for composing short piece of music</a:t>
          </a:r>
          <a:r>
            <a:rPr lang="en-US">
              <a:latin typeface="Calibri Light" panose="020F0302020204030204"/>
            </a:rPr>
            <a:t>.</a:t>
          </a:r>
          <a:endParaRPr lang="en-US"/>
        </a:p>
      </dgm:t>
    </dgm:pt>
    <dgm:pt modelId="{6721EB9A-2414-4494-A00E-D8813173FCB3}" type="parTrans" cxnId="{30A24A2F-9E7C-41EE-8E43-533CE0FA1603}">
      <dgm:prSet/>
      <dgm:spPr/>
      <dgm:t>
        <a:bodyPr/>
        <a:lstStyle/>
        <a:p>
          <a:endParaRPr lang="en-US"/>
        </a:p>
      </dgm:t>
    </dgm:pt>
    <dgm:pt modelId="{42E91874-CB30-4A76-BAC1-30F373FB311F}" type="sibTrans" cxnId="{30A24A2F-9E7C-41EE-8E43-533CE0FA1603}">
      <dgm:prSet/>
      <dgm:spPr/>
      <dgm:t>
        <a:bodyPr/>
        <a:lstStyle/>
        <a:p>
          <a:endParaRPr lang="en-US"/>
        </a:p>
      </dgm:t>
    </dgm:pt>
    <dgm:pt modelId="{246831CE-FB4C-44F6-9132-938F7F7BF0DF}" type="pres">
      <dgm:prSet presAssocID="{F225C827-DCF6-4CD2-A370-FDAA1D654662}" presName="root" presStyleCnt="0">
        <dgm:presLayoutVars>
          <dgm:dir/>
          <dgm:resizeHandles val="exact"/>
        </dgm:presLayoutVars>
      </dgm:prSet>
      <dgm:spPr/>
    </dgm:pt>
    <dgm:pt modelId="{217CD0AD-3B0F-429E-AACE-EFD40B284A58}" type="pres">
      <dgm:prSet presAssocID="{F225C827-DCF6-4CD2-A370-FDAA1D654662}" presName="container" presStyleCnt="0">
        <dgm:presLayoutVars>
          <dgm:dir/>
          <dgm:resizeHandles val="exact"/>
        </dgm:presLayoutVars>
      </dgm:prSet>
      <dgm:spPr/>
    </dgm:pt>
    <dgm:pt modelId="{7B7B31E7-8898-46A7-B3BF-A2D2A14BB3F0}" type="pres">
      <dgm:prSet presAssocID="{7D3D5594-EAF7-4EA9-9F6D-8F9F6C3224BF}" presName="compNode" presStyleCnt="0"/>
      <dgm:spPr/>
    </dgm:pt>
    <dgm:pt modelId="{FDC09A22-B4AD-4CAE-BFBA-D5E0BABF8610}" type="pres">
      <dgm:prSet presAssocID="{7D3D5594-EAF7-4EA9-9F6D-8F9F6C3224BF}" presName="iconBgRect" presStyleLbl="bgShp" presStyleIdx="0" presStyleCnt="2"/>
      <dgm:spPr/>
    </dgm:pt>
    <dgm:pt modelId="{6CD39C06-1020-4257-B02E-3FC065B69449}" type="pres">
      <dgm:prSet presAssocID="{7D3D5594-EAF7-4EA9-9F6D-8F9F6C3224B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eble clef"/>
        </a:ext>
      </dgm:extLst>
    </dgm:pt>
    <dgm:pt modelId="{53B0FDFC-DC99-4D31-A91C-3A87FB269AEC}" type="pres">
      <dgm:prSet presAssocID="{7D3D5594-EAF7-4EA9-9F6D-8F9F6C3224BF}" presName="spaceRect" presStyleCnt="0"/>
      <dgm:spPr/>
    </dgm:pt>
    <dgm:pt modelId="{5A337FA4-E778-4537-BC86-99A100207A7A}" type="pres">
      <dgm:prSet presAssocID="{7D3D5594-EAF7-4EA9-9F6D-8F9F6C3224BF}" presName="textRect" presStyleLbl="revTx" presStyleIdx="0" presStyleCnt="2">
        <dgm:presLayoutVars>
          <dgm:chMax val="1"/>
          <dgm:chPref val="1"/>
        </dgm:presLayoutVars>
      </dgm:prSet>
      <dgm:spPr/>
    </dgm:pt>
    <dgm:pt modelId="{BB617B4D-6BD8-4AF4-839E-401217467FE1}" type="pres">
      <dgm:prSet presAssocID="{D6A7C6F1-89C6-413B-B2E6-B52A269098CE}" presName="sibTrans" presStyleLbl="sibTrans2D1" presStyleIdx="0" presStyleCnt="0"/>
      <dgm:spPr/>
    </dgm:pt>
    <dgm:pt modelId="{8B77411C-EFA2-4E19-9D32-68B5DA064057}" type="pres">
      <dgm:prSet presAssocID="{23D025A5-D220-4171-9216-85B8F1487D09}" presName="compNode" presStyleCnt="0"/>
      <dgm:spPr/>
    </dgm:pt>
    <dgm:pt modelId="{8E0186AC-ECFA-46FA-A6AA-7F9B7327DE93}" type="pres">
      <dgm:prSet presAssocID="{23D025A5-D220-4171-9216-85B8F1487D09}" presName="iconBgRect" presStyleLbl="bgShp" presStyleIdx="1" presStyleCnt="2"/>
      <dgm:spPr/>
    </dgm:pt>
    <dgm:pt modelId="{47CC4E7F-5C68-4A33-8BDE-ED7D69DD6F85}" type="pres">
      <dgm:prSet presAssocID="{23D025A5-D220-4171-9216-85B8F1487D0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usic Notes"/>
        </a:ext>
      </dgm:extLst>
    </dgm:pt>
    <dgm:pt modelId="{8CB08935-ECE8-455F-ABC4-50960A51711D}" type="pres">
      <dgm:prSet presAssocID="{23D025A5-D220-4171-9216-85B8F1487D09}" presName="spaceRect" presStyleCnt="0"/>
      <dgm:spPr/>
    </dgm:pt>
    <dgm:pt modelId="{40ABA08C-3481-428B-85A1-76866665FEAC}" type="pres">
      <dgm:prSet presAssocID="{23D025A5-D220-4171-9216-85B8F1487D0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AA90F08-9AF3-42A9-B328-BFADB3B08176}" type="presOf" srcId="{23D025A5-D220-4171-9216-85B8F1487D09}" destId="{40ABA08C-3481-428B-85A1-76866665FEAC}" srcOrd="0" destOrd="0" presId="urn:microsoft.com/office/officeart/2018/2/layout/IconCircleList"/>
    <dgm:cxn modelId="{30A24A2F-9E7C-41EE-8E43-533CE0FA1603}" srcId="{F225C827-DCF6-4CD2-A370-FDAA1D654662}" destId="{23D025A5-D220-4171-9216-85B8F1487D09}" srcOrd="1" destOrd="0" parTransId="{6721EB9A-2414-4494-A00E-D8813173FCB3}" sibTransId="{42E91874-CB30-4A76-BAC1-30F373FB311F}"/>
    <dgm:cxn modelId="{31007948-1A3C-4CC0-9F33-C07D4FC1A487}" srcId="{F225C827-DCF6-4CD2-A370-FDAA1D654662}" destId="{7D3D5594-EAF7-4EA9-9F6D-8F9F6C3224BF}" srcOrd="0" destOrd="0" parTransId="{905BAB4D-3786-475E-944B-D6025ACA6981}" sibTransId="{D6A7C6F1-89C6-413B-B2E6-B52A269098CE}"/>
    <dgm:cxn modelId="{63DFE45A-601D-45DC-A63F-D97D83C41FEC}" type="presOf" srcId="{F225C827-DCF6-4CD2-A370-FDAA1D654662}" destId="{246831CE-FB4C-44F6-9132-938F7F7BF0DF}" srcOrd="0" destOrd="0" presId="urn:microsoft.com/office/officeart/2018/2/layout/IconCircleList"/>
    <dgm:cxn modelId="{94BADBA5-F405-412F-855D-A425A368C939}" type="presOf" srcId="{D6A7C6F1-89C6-413B-B2E6-B52A269098CE}" destId="{BB617B4D-6BD8-4AF4-839E-401217467FE1}" srcOrd="0" destOrd="0" presId="urn:microsoft.com/office/officeart/2018/2/layout/IconCircleList"/>
    <dgm:cxn modelId="{BDBF21B0-6B14-49CF-9A09-7EC7861E886C}" type="presOf" srcId="{7D3D5594-EAF7-4EA9-9F6D-8F9F6C3224BF}" destId="{5A337FA4-E778-4537-BC86-99A100207A7A}" srcOrd="0" destOrd="0" presId="urn:microsoft.com/office/officeart/2018/2/layout/IconCircleList"/>
    <dgm:cxn modelId="{616FE14A-50A7-40A6-A095-FAA5DBD8BA06}" type="presParOf" srcId="{246831CE-FB4C-44F6-9132-938F7F7BF0DF}" destId="{217CD0AD-3B0F-429E-AACE-EFD40B284A58}" srcOrd="0" destOrd="0" presId="urn:microsoft.com/office/officeart/2018/2/layout/IconCircleList"/>
    <dgm:cxn modelId="{CD2AE401-2C51-4BBD-9910-D978019A21F0}" type="presParOf" srcId="{217CD0AD-3B0F-429E-AACE-EFD40B284A58}" destId="{7B7B31E7-8898-46A7-B3BF-A2D2A14BB3F0}" srcOrd="0" destOrd="0" presId="urn:microsoft.com/office/officeart/2018/2/layout/IconCircleList"/>
    <dgm:cxn modelId="{B3F39D86-04C4-4EB7-84C2-BFD7473F5CEA}" type="presParOf" srcId="{7B7B31E7-8898-46A7-B3BF-A2D2A14BB3F0}" destId="{FDC09A22-B4AD-4CAE-BFBA-D5E0BABF8610}" srcOrd="0" destOrd="0" presId="urn:microsoft.com/office/officeart/2018/2/layout/IconCircleList"/>
    <dgm:cxn modelId="{AAAEB8B4-E55E-491F-9998-5DA79E93C14D}" type="presParOf" srcId="{7B7B31E7-8898-46A7-B3BF-A2D2A14BB3F0}" destId="{6CD39C06-1020-4257-B02E-3FC065B69449}" srcOrd="1" destOrd="0" presId="urn:microsoft.com/office/officeart/2018/2/layout/IconCircleList"/>
    <dgm:cxn modelId="{2EDEA035-3BB4-4462-AF93-66C2B3D0C12E}" type="presParOf" srcId="{7B7B31E7-8898-46A7-B3BF-A2D2A14BB3F0}" destId="{53B0FDFC-DC99-4D31-A91C-3A87FB269AEC}" srcOrd="2" destOrd="0" presId="urn:microsoft.com/office/officeart/2018/2/layout/IconCircleList"/>
    <dgm:cxn modelId="{80A5EEC0-6EAF-4FA4-B027-BF13FD3668A8}" type="presParOf" srcId="{7B7B31E7-8898-46A7-B3BF-A2D2A14BB3F0}" destId="{5A337FA4-E778-4537-BC86-99A100207A7A}" srcOrd="3" destOrd="0" presId="urn:microsoft.com/office/officeart/2018/2/layout/IconCircleList"/>
    <dgm:cxn modelId="{3F9E5572-064E-4537-9ABD-F600906EB7A2}" type="presParOf" srcId="{217CD0AD-3B0F-429E-AACE-EFD40B284A58}" destId="{BB617B4D-6BD8-4AF4-839E-401217467FE1}" srcOrd="1" destOrd="0" presId="urn:microsoft.com/office/officeart/2018/2/layout/IconCircleList"/>
    <dgm:cxn modelId="{A39BF904-C80E-4325-BCA0-67811B47AE87}" type="presParOf" srcId="{217CD0AD-3B0F-429E-AACE-EFD40B284A58}" destId="{8B77411C-EFA2-4E19-9D32-68B5DA064057}" srcOrd="2" destOrd="0" presId="urn:microsoft.com/office/officeart/2018/2/layout/IconCircleList"/>
    <dgm:cxn modelId="{7E87BEF7-6ECF-4549-B849-2E5FF7EE8F6E}" type="presParOf" srcId="{8B77411C-EFA2-4E19-9D32-68B5DA064057}" destId="{8E0186AC-ECFA-46FA-A6AA-7F9B7327DE93}" srcOrd="0" destOrd="0" presId="urn:microsoft.com/office/officeart/2018/2/layout/IconCircleList"/>
    <dgm:cxn modelId="{6CEA79AB-4919-4E3C-ACFD-B73761831FE3}" type="presParOf" srcId="{8B77411C-EFA2-4E19-9D32-68B5DA064057}" destId="{47CC4E7F-5C68-4A33-8BDE-ED7D69DD6F85}" srcOrd="1" destOrd="0" presId="urn:microsoft.com/office/officeart/2018/2/layout/IconCircleList"/>
    <dgm:cxn modelId="{46C5EC43-6EEB-481A-AAB9-1748A8543355}" type="presParOf" srcId="{8B77411C-EFA2-4E19-9D32-68B5DA064057}" destId="{8CB08935-ECE8-455F-ABC4-50960A51711D}" srcOrd="2" destOrd="0" presId="urn:microsoft.com/office/officeart/2018/2/layout/IconCircleList"/>
    <dgm:cxn modelId="{C6A2FBC7-3DB0-4472-B06E-2457375968D3}" type="presParOf" srcId="{8B77411C-EFA2-4E19-9D32-68B5DA064057}" destId="{40ABA08C-3481-428B-85A1-76866665FEA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BFDBEC-3909-4B98-A810-DA627E83FD3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F09864B-BAEF-4BC6-B698-11C408255EC4}">
      <dgm:prSet/>
      <dgm:spPr/>
      <dgm:t>
        <a:bodyPr/>
        <a:lstStyle/>
        <a:p>
          <a:pPr>
            <a:defRPr cap="all"/>
          </a:pPr>
          <a:r>
            <a:rPr lang="en-US"/>
            <a:t>All Midi Files/ : This is the dataset folder containing various midi files of different composers. </a:t>
          </a:r>
        </a:p>
      </dgm:t>
    </dgm:pt>
    <dgm:pt modelId="{EBDCA528-FD24-430A-9197-DDFB83922820}" type="parTrans" cxnId="{991E3CB8-CABF-40DC-BADE-F8F301B47BE2}">
      <dgm:prSet/>
      <dgm:spPr/>
      <dgm:t>
        <a:bodyPr/>
        <a:lstStyle/>
        <a:p>
          <a:endParaRPr lang="en-US"/>
        </a:p>
      </dgm:t>
    </dgm:pt>
    <dgm:pt modelId="{35813740-9B3E-45AB-AD44-E7DE04FBCF64}" type="sibTrans" cxnId="{991E3CB8-CABF-40DC-BADE-F8F301B47BE2}">
      <dgm:prSet/>
      <dgm:spPr/>
      <dgm:t>
        <a:bodyPr/>
        <a:lstStyle/>
        <a:p>
          <a:endParaRPr lang="en-US"/>
        </a:p>
      </dgm:t>
    </dgm:pt>
    <dgm:pt modelId="{5083C3E9-67D2-48B3-A2DA-F785BD98ACB4}">
      <dgm:prSet/>
      <dgm:spPr/>
      <dgm:t>
        <a:bodyPr/>
        <a:lstStyle/>
        <a:p>
          <a:pPr>
            <a:defRPr cap="all"/>
          </a:pPr>
          <a:r>
            <a:rPr lang="en-US"/>
            <a:t>Code.ipynb : In this file, we will build, train and test our model.</a:t>
          </a:r>
        </a:p>
      </dgm:t>
    </dgm:pt>
    <dgm:pt modelId="{CECEAA15-F515-429F-B8FF-55BC23C0E545}" type="parTrans" cxnId="{12943D52-AF26-435C-9424-C2E996D4B7F6}">
      <dgm:prSet/>
      <dgm:spPr/>
      <dgm:t>
        <a:bodyPr/>
        <a:lstStyle/>
        <a:p>
          <a:endParaRPr lang="en-US"/>
        </a:p>
      </dgm:t>
    </dgm:pt>
    <dgm:pt modelId="{31171C9B-F26D-426B-9234-E8186B14AD79}" type="sibTrans" cxnId="{12943D52-AF26-435C-9424-C2E996D4B7F6}">
      <dgm:prSet/>
      <dgm:spPr/>
      <dgm:t>
        <a:bodyPr/>
        <a:lstStyle/>
        <a:p>
          <a:endParaRPr lang="en-US"/>
        </a:p>
      </dgm:t>
    </dgm:pt>
    <dgm:pt modelId="{3BD05005-2C0F-4894-AA5F-69562DF8D170}">
      <dgm:prSet/>
      <dgm:spPr/>
      <dgm:t>
        <a:bodyPr/>
        <a:lstStyle/>
        <a:p>
          <a:pPr>
            <a:defRPr cap="all"/>
          </a:pPr>
          <a:r>
            <a:rPr lang="en-US"/>
            <a:t>MOD/ : This directory contains optimizer, metrics, and weights of our trained model.</a:t>
          </a:r>
        </a:p>
      </dgm:t>
    </dgm:pt>
    <dgm:pt modelId="{F364C321-1142-4C3A-9409-01E00566F808}" type="parTrans" cxnId="{15096B75-7074-412A-8B6A-FF851B1DFCC8}">
      <dgm:prSet/>
      <dgm:spPr/>
      <dgm:t>
        <a:bodyPr/>
        <a:lstStyle/>
        <a:p>
          <a:endParaRPr lang="en-US"/>
        </a:p>
      </dgm:t>
    </dgm:pt>
    <dgm:pt modelId="{1609F4EC-1A72-44C8-BC50-24A8941C84AD}" type="sibTrans" cxnId="{15096B75-7074-412A-8B6A-FF851B1DFCC8}">
      <dgm:prSet/>
      <dgm:spPr/>
      <dgm:t>
        <a:bodyPr/>
        <a:lstStyle/>
        <a:p>
          <a:endParaRPr lang="en-US"/>
        </a:p>
      </dgm:t>
    </dgm:pt>
    <dgm:pt modelId="{6265C069-6939-4C47-BB83-C1C1BD27A128}">
      <dgm:prSet/>
      <dgm:spPr/>
      <dgm:t>
        <a:bodyPr/>
        <a:lstStyle/>
        <a:p>
          <a:pPr>
            <a:defRPr cap="all"/>
          </a:pPr>
          <a:r>
            <a:rPr lang="en-US"/>
            <a:t>AI_composed_music.mid: This is a music file of predicted notes.</a:t>
          </a:r>
        </a:p>
      </dgm:t>
    </dgm:pt>
    <dgm:pt modelId="{BED1B9DA-D676-4E5F-A005-89A13CC65CC2}" type="parTrans" cxnId="{88508975-6C88-4DD6-B128-1D807CC2BB32}">
      <dgm:prSet/>
      <dgm:spPr/>
      <dgm:t>
        <a:bodyPr/>
        <a:lstStyle/>
        <a:p>
          <a:endParaRPr lang="en-US"/>
        </a:p>
      </dgm:t>
    </dgm:pt>
    <dgm:pt modelId="{5284542E-B30F-4DB5-B93A-40AC88296056}" type="sibTrans" cxnId="{88508975-6C88-4DD6-B128-1D807CC2BB32}">
      <dgm:prSet/>
      <dgm:spPr/>
      <dgm:t>
        <a:bodyPr/>
        <a:lstStyle/>
        <a:p>
          <a:endParaRPr lang="en-US"/>
        </a:p>
      </dgm:t>
    </dgm:pt>
    <dgm:pt modelId="{B4D82DCD-ADC4-4F59-AC2C-D7D815E71A95}" type="pres">
      <dgm:prSet presAssocID="{9CBFDBEC-3909-4B98-A810-DA627E83FD3E}" presName="root" presStyleCnt="0">
        <dgm:presLayoutVars>
          <dgm:dir/>
          <dgm:resizeHandles val="exact"/>
        </dgm:presLayoutVars>
      </dgm:prSet>
      <dgm:spPr/>
    </dgm:pt>
    <dgm:pt modelId="{E1ADC186-F0BC-4FD8-938C-B74E17308E39}" type="pres">
      <dgm:prSet presAssocID="{BF09864B-BAEF-4BC6-B698-11C408255EC4}" presName="compNode" presStyleCnt="0"/>
      <dgm:spPr/>
    </dgm:pt>
    <dgm:pt modelId="{4834E227-5F30-43A4-85F9-09B692E66ABD}" type="pres">
      <dgm:prSet presAssocID="{BF09864B-BAEF-4BC6-B698-11C408255EC4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DA8E26F-7EBA-4871-B1E4-3989DF3F75EF}" type="pres">
      <dgm:prSet presAssocID="{BF09864B-BAEF-4BC6-B698-11C408255EC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um Set"/>
        </a:ext>
      </dgm:extLst>
    </dgm:pt>
    <dgm:pt modelId="{6A31B316-C94D-4E10-B681-5D2BAF6D50BE}" type="pres">
      <dgm:prSet presAssocID="{BF09864B-BAEF-4BC6-B698-11C408255EC4}" presName="spaceRect" presStyleCnt="0"/>
      <dgm:spPr/>
    </dgm:pt>
    <dgm:pt modelId="{1188A257-471B-4045-9A68-78F565D7B7C1}" type="pres">
      <dgm:prSet presAssocID="{BF09864B-BAEF-4BC6-B698-11C408255EC4}" presName="textRect" presStyleLbl="revTx" presStyleIdx="0" presStyleCnt="4">
        <dgm:presLayoutVars>
          <dgm:chMax val="1"/>
          <dgm:chPref val="1"/>
        </dgm:presLayoutVars>
      </dgm:prSet>
      <dgm:spPr/>
    </dgm:pt>
    <dgm:pt modelId="{9CF04C86-0B85-4FBA-B53F-77852873D5BF}" type="pres">
      <dgm:prSet presAssocID="{35813740-9B3E-45AB-AD44-E7DE04FBCF64}" presName="sibTrans" presStyleCnt="0"/>
      <dgm:spPr/>
    </dgm:pt>
    <dgm:pt modelId="{BBC20871-9F68-4F5D-9F55-1512E6C77F2E}" type="pres">
      <dgm:prSet presAssocID="{5083C3E9-67D2-48B3-A2DA-F785BD98ACB4}" presName="compNode" presStyleCnt="0"/>
      <dgm:spPr/>
    </dgm:pt>
    <dgm:pt modelId="{F1F8ECFF-36BB-4476-ABE5-BB05F6CFC4AE}" type="pres">
      <dgm:prSet presAssocID="{5083C3E9-67D2-48B3-A2DA-F785BD98ACB4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2800E9F-5D5E-4A58-A5E8-5A439FC45F79}" type="pres">
      <dgm:prSet presAssocID="{5083C3E9-67D2-48B3-A2DA-F785BD98ACB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30B36991-912B-43FB-897E-752536B30000}" type="pres">
      <dgm:prSet presAssocID="{5083C3E9-67D2-48B3-A2DA-F785BD98ACB4}" presName="spaceRect" presStyleCnt="0"/>
      <dgm:spPr/>
    </dgm:pt>
    <dgm:pt modelId="{18C964F7-A452-4085-AF82-322F7D290C0E}" type="pres">
      <dgm:prSet presAssocID="{5083C3E9-67D2-48B3-A2DA-F785BD98ACB4}" presName="textRect" presStyleLbl="revTx" presStyleIdx="1" presStyleCnt="4">
        <dgm:presLayoutVars>
          <dgm:chMax val="1"/>
          <dgm:chPref val="1"/>
        </dgm:presLayoutVars>
      </dgm:prSet>
      <dgm:spPr/>
    </dgm:pt>
    <dgm:pt modelId="{77F14E4B-F637-4588-A5AE-01655F45070D}" type="pres">
      <dgm:prSet presAssocID="{31171C9B-F26D-426B-9234-E8186B14AD79}" presName="sibTrans" presStyleCnt="0"/>
      <dgm:spPr/>
    </dgm:pt>
    <dgm:pt modelId="{5BCAB270-1762-45D7-A45C-1223E2A37744}" type="pres">
      <dgm:prSet presAssocID="{3BD05005-2C0F-4894-AA5F-69562DF8D170}" presName="compNode" presStyleCnt="0"/>
      <dgm:spPr/>
    </dgm:pt>
    <dgm:pt modelId="{20561F5A-6924-4EA3-8471-086BEC4A36F5}" type="pres">
      <dgm:prSet presAssocID="{3BD05005-2C0F-4894-AA5F-69562DF8D170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91D62D2-8F70-46DE-8219-8941B71923EB}" type="pres">
      <dgm:prSet presAssocID="{3BD05005-2C0F-4894-AA5F-69562DF8D17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8B9F5B5-F615-46C1-A119-D250DEA1ED7C}" type="pres">
      <dgm:prSet presAssocID="{3BD05005-2C0F-4894-AA5F-69562DF8D170}" presName="spaceRect" presStyleCnt="0"/>
      <dgm:spPr/>
    </dgm:pt>
    <dgm:pt modelId="{D7DFDDBB-6558-4CE4-9269-4F8B5794966A}" type="pres">
      <dgm:prSet presAssocID="{3BD05005-2C0F-4894-AA5F-69562DF8D170}" presName="textRect" presStyleLbl="revTx" presStyleIdx="2" presStyleCnt="4">
        <dgm:presLayoutVars>
          <dgm:chMax val="1"/>
          <dgm:chPref val="1"/>
        </dgm:presLayoutVars>
      </dgm:prSet>
      <dgm:spPr/>
    </dgm:pt>
    <dgm:pt modelId="{ACC4120D-D526-4946-8282-13A2907A4ED4}" type="pres">
      <dgm:prSet presAssocID="{1609F4EC-1A72-44C8-BC50-24A8941C84AD}" presName="sibTrans" presStyleCnt="0"/>
      <dgm:spPr/>
    </dgm:pt>
    <dgm:pt modelId="{958214C1-492E-4F09-B07F-994E9ED4B343}" type="pres">
      <dgm:prSet presAssocID="{6265C069-6939-4C47-BB83-C1C1BD27A128}" presName="compNode" presStyleCnt="0"/>
      <dgm:spPr/>
    </dgm:pt>
    <dgm:pt modelId="{69DDBE78-D20E-4EB9-87C4-9C099304AC83}" type="pres">
      <dgm:prSet presAssocID="{6265C069-6939-4C47-BB83-C1C1BD27A128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41A6E27-9C25-46D2-9218-E3858127370C}" type="pres">
      <dgm:prSet presAssocID="{6265C069-6939-4C47-BB83-C1C1BD27A12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 Notes"/>
        </a:ext>
      </dgm:extLst>
    </dgm:pt>
    <dgm:pt modelId="{BCD7EEBE-CB64-4C12-A009-48B2202C3E9F}" type="pres">
      <dgm:prSet presAssocID="{6265C069-6939-4C47-BB83-C1C1BD27A128}" presName="spaceRect" presStyleCnt="0"/>
      <dgm:spPr/>
    </dgm:pt>
    <dgm:pt modelId="{5F17A650-11DE-4859-A527-0B79CC243870}" type="pres">
      <dgm:prSet presAssocID="{6265C069-6939-4C47-BB83-C1C1BD27A12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02A9200-FEFA-4DC5-9AE9-71CB5C089916}" type="presOf" srcId="{3BD05005-2C0F-4894-AA5F-69562DF8D170}" destId="{D7DFDDBB-6558-4CE4-9269-4F8B5794966A}" srcOrd="0" destOrd="0" presId="urn:microsoft.com/office/officeart/2018/5/layout/IconLeafLabelList"/>
    <dgm:cxn modelId="{AC3B4742-78AF-4B2A-8908-019957975886}" type="presOf" srcId="{5083C3E9-67D2-48B3-A2DA-F785BD98ACB4}" destId="{18C964F7-A452-4085-AF82-322F7D290C0E}" srcOrd="0" destOrd="0" presId="urn:microsoft.com/office/officeart/2018/5/layout/IconLeafLabelList"/>
    <dgm:cxn modelId="{7277A54B-1AE2-4CEB-A41E-0ABDADA95B01}" type="presOf" srcId="{6265C069-6939-4C47-BB83-C1C1BD27A128}" destId="{5F17A650-11DE-4859-A527-0B79CC243870}" srcOrd="0" destOrd="0" presId="urn:microsoft.com/office/officeart/2018/5/layout/IconLeafLabelList"/>
    <dgm:cxn modelId="{12943D52-AF26-435C-9424-C2E996D4B7F6}" srcId="{9CBFDBEC-3909-4B98-A810-DA627E83FD3E}" destId="{5083C3E9-67D2-48B3-A2DA-F785BD98ACB4}" srcOrd="1" destOrd="0" parTransId="{CECEAA15-F515-429F-B8FF-55BC23C0E545}" sibTransId="{31171C9B-F26D-426B-9234-E8186B14AD79}"/>
    <dgm:cxn modelId="{15096B75-7074-412A-8B6A-FF851B1DFCC8}" srcId="{9CBFDBEC-3909-4B98-A810-DA627E83FD3E}" destId="{3BD05005-2C0F-4894-AA5F-69562DF8D170}" srcOrd="2" destOrd="0" parTransId="{F364C321-1142-4C3A-9409-01E00566F808}" sibTransId="{1609F4EC-1A72-44C8-BC50-24A8941C84AD}"/>
    <dgm:cxn modelId="{88508975-6C88-4DD6-B128-1D807CC2BB32}" srcId="{9CBFDBEC-3909-4B98-A810-DA627E83FD3E}" destId="{6265C069-6939-4C47-BB83-C1C1BD27A128}" srcOrd="3" destOrd="0" parTransId="{BED1B9DA-D676-4E5F-A005-89A13CC65CC2}" sibTransId="{5284542E-B30F-4DB5-B93A-40AC88296056}"/>
    <dgm:cxn modelId="{991E3CB8-CABF-40DC-BADE-F8F301B47BE2}" srcId="{9CBFDBEC-3909-4B98-A810-DA627E83FD3E}" destId="{BF09864B-BAEF-4BC6-B698-11C408255EC4}" srcOrd="0" destOrd="0" parTransId="{EBDCA528-FD24-430A-9197-DDFB83922820}" sibTransId="{35813740-9B3E-45AB-AD44-E7DE04FBCF64}"/>
    <dgm:cxn modelId="{8207C3C0-F2AF-4FEA-B97A-3550C1CD703D}" type="presOf" srcId="{BF09864B-BAEF-4BC6-B698-11C408255EC4}" destId="{1188A257-471B-4045-9A68-78F565D7B7C1}" srcOrd="0" destOrd="0" presId="urn:microsoft.com/office/officeart/2018/5/layout/IconLeafLabelList"/>
    <dgm:cxn modelId="{90F079D0-B7F7-49C1-A15C-72C4162E6AA5}" type="presOf" srcId="{9CBFDBEC-3909-4B98-A810-DA627E83FD3E}" destId="{B4D82DCD-ADC4-4F59-AC2C-D7D815E71A95}" srcOrd="0" destOrd="0" presId="urn:microsoft.com/office/officeart/2018/5/layout/IconLeafLabelList"/>
    <dgm:cxn modelId="{FF73C318-CE90-4359-AFE6-534F9DE01B20}" type="presParOf" srcId="{B4D82DCD-ADC4-4F59-AC2C-D7D815E71A95}" destId="{E1ADC186-F0BC-4FD8-938C-B74E17308E39}" srcOrd="0" destOrd="0" presId="urn:microsoft.com/office/officeart/2018/5/layout/IconLeafLabelList"/>
    <dgm:cxn modelId="{C1B7FDDD-BC8A-4735-81C2-4672E56D6688}" type="presParOf" srcId="{E1ADC186-F0BC-4FD8-938C-B74E17308E39}" destId="{4834E227-5F30-43A4-85F9-09B692E66ABD}" srcOrd="0" destOrd="0" presId="urn:microsoft.com/office/officeart/2018/5/layout/IconLeafLabelList"/>
    <dgm:cxn modelId="{0F8BAB14-9339-4D13-93E9-F756777A1B66}" type="presParOf" srcId="{E1ADC186-F0BC-4FD8-938C-B74E17308E39}" destId="{ADA8E26F-7EBA-4871-B1E4-3989DF3F75EF}" srcOrd="1" destOrd="0" presId="urn:microsoft.com/office/officeart/2018/5/layout/IconLeafLabelList"/>
    <dgm:cxn modelId="{9861248F-0A6A-4EFA-ABCF-B2E81A19C23F}" type="presParOf" srcId="{E1ADC186-F0BC-4FD8-938C-B74E17308E39}" destId="{6A31B316-C94D-4E10-B681-5D2BAF6D50BE}" srcOrd="2" destOrd="0" presId="urn:microsoft.com/office/officeart/2018/5/layout/IconLeafLabelList"/>
    <dgm:cxn modelId="{B3D13ABD-6ED5-4D23-9DAF-873464782882}" type="presParOf" srcId="{E1ADC186-F0BC-4FD8-938C-B74E17308E39}" destId="{1188A257-471B-4045-9A68-78F565D7B7C1}" srcOrd="3" destOrd="0" presId="urn:microsoft.com/office/officeart/2018/5/layout/IconLeafLabelList"/>
    <dgm:cxn modelId="{23665778-6D9B-4505-A929-58E1A55EA8D8}" type="presParOf" srcId="{B4D82DCD-ADC4-4F59-AC2C-D7D815E71A95}" destId="{9CF04C86-0B85-4FBA-B53F-77852873D5BF}" srcOrd="1" destOrd="0" presId="urn:microsoft.com/office/officeart/2018/5/layout/IconLeafLabelList"/>
    <dgm:cxn modelId="{78287BE8-6075-40C1-926D-41ABFBADDC21}" type="presParOf" srcId="{B4D82DCD-ADC4-4F59-AC2C-D7D815E71A95}" destId="{BBC20871-9F68-4F5D-9F55-1512E6C77F2E}" srcOrd="2" destOrd="0" presId="urn:microsoft.com/office/officeart/2018/5/layout/IconLeafLabelList"/>
    <dgm:cxn modelId="{277DD246-1476-47A8-A3EE-C34DD44FFFD4}" type="presParOf" srcId="{BBC20871-9F68-4F5D-9F55-1512E6C77F2E}" destId="{F1F8ECFF-36BB-4476-ABE5-BB05F6CFC4AE}" srcOrd="0" destOrd="0" presId="urn:microsoft.com/office/officeart/2018/5/layout/IconLeafLabelList"/>
    <dgm:cxn modelId="{923B8AF2-AB61-4977-9E55-1D7F2C3F7EC1}" type="presParOf" srcId="{BBC20871-9F68-4F5D-9F55-1512E6C77F2E}" destId="{A2800E9F-5D5E-4A58-A5E8-5A439FC45F79}" srcOrd="1" destOrd="0" presId="urn:microsoft.com/office/officeart/2018/5/layout/IconLeafLabelList"/>
    <dgm:cxn modelId="{2FFB4512-9045-4235-B515-A5455966C20B}" type="presParOf" srcId="{BBC20871-9F68-4F5D-9F55-1512E6C77F2E}" destId="{30B36991-912B-43FB-897E-752536B30000}" srcOrd="2" destOrd="0" presId="urn:microsoft.com/office/officeart/2018/5/layout/IconLeafLabelList"/>
    <dgm:cxn modelId="{08D4DE29-6B48-4C1E-9D49-249944C13BAF}" type="presParOf" srcId="{BBC20871-9F68-4F5D-9F55-1512E6C77F2E}" destId="{18C964F7-A452-4085-AF82-322F7D290C0E}" srcOrd="3" destOrd="0" presId="urn:microsoft.com/office/officeart/2018/5/layout/IconLeafLabelList"/>
    <dgm:cxn modelId="{7F2B4D73-16EF-4CC2-9018-1CD4CF6E6ECB}" type="presParOf" srcId="{B4D82DCD-ADC4-4F59-AC2C-D7D815E71A95}" destId="{77F14E4B-F637-4588-A5AE-01655F45070D}" srcOrd="3" destOrd="0" presId="urn:microsoft.com/office/officeart/2018/5/layout/IconLeafLabelList"/>
    <dgm:cxn modelId="{C5A34752-62CB-44B5-8D78-085AF8DBB1C9}" type="presParOf" srcId="{B4D82DCD-ADC4-4F59-AC2C-D7D815E71A95}" destId="{5BCAB270-1762-45D7-A45C-1223E2A37744}" srcOrd="4" destOrd="0" presId="urn:microsoft.com/office/officeart/2018/5/layout/IconLeafLabelList"/>
    <dgm:cxn modelId="{559ED9B4-45B1-44B9-96AB-B4F3037767EE}" type="presParOf" srcId="{5BCAB270-1762-45D7-A45C-1223E2A37744}" destId="{20561F5A-6924-4EA3-8471-086BEC4A36F5}" srcOrd="0" destOrd="0" presId="urn:microsoft.com/office/officeart/2018/5/layout/IconLeafLabelList"/>
    <dgm:cxn modelId="{CCE57F58-60D8-4DF2-90BD-12FE28869829}" type="presParOf" srcId="{5BCAB270-1762-45D7-A45C-1223E2A37744}" destId="{191D62D2-8F70-46DE-8219-8941B71923EB}" srcOrd="1" destOrd="0" presId="urn:microsoft.com/office/officeart/2018/5/layout/IconLeafLabelList"/>
    <dgm:cxn modelId="{9CACEDCE-E24C-4869-8FF3-22AA22D869E9}" type="presParOf" srcId="{5BCAB270-1762-45D7-A45C-1223E2A37744}" destId="{F8B9F5B5-F615-46C1-A119-D250DEA1ED7C}" srcOrd="2" destOrd="0" presId="urn:microsoft.com/office/officeart/2018/5/layout/IconLeafLabelList"/>
    <dgm:cxn modelId="{32A310A8-52E2-400D-808D-F7E7F1611650}" type="presParOf" srcId="{5BCAB270-1762-45D7-A45C-1223E2A37744}" destId="{D7DFDDBB-6558-4CE4-9269-4F8B5794966A}" srcOrd="3" destOrd="0" presId="urn:microsoft.com/office/officeart/2018/5/layout/IconLeafLabelList"/>
    <dgm:cxn modelId="{2038BFE5-8B3F-4E2D-9F78-D8F04DF1EC0E}" type="presParOf" srcId="{B4D82DCD-ADC4-4F59-AC2C-D7D815E71A95}" destId="{ACC4120D-D526-4946-8282-13A2907A4ED4}" srcOrd="5" destOrd="0" presId="urn:microsoft.com/office/officeart/2018/5/layout/IconLeafLabelList"/>
    <dgm:cxn modelId="{C3716D7C-DF80-4683-8124-C7881EA597D0}" type="presParOf" srcId="{B4D82DCD-ADC4-4F59-AC2C-D7D815E71A95}" destId="{958214C1-492E-4F09-B07F-994E9ED4B343}" srcOrd="6" destOrd="0" presId="urn:microsoft.com/office/officeart/2018/5/layout/IconLeafLabelList"/>
    <dgm:cxn modelId="{55FCCB64-1C8B-4DCA-B004-ECC3C2F762D4}" type="presParOf" srcId="{958214C1-492E-4F09-B07F-994E9ED4B343}" destId="{69DDBE78-D20E-4EB9-87C4-9C099304AC83}" srcOrd="0" destOrd="0" presId="urn:microsoft.com/office/officeart/2018/5/layout/IconLeafLabelList"/>
    <dgm:cxn modelId="{A4201F97-8BE9-4E69-8892-4B2696722D79}" type="presParOf" srcId="{958214C1-492E-4F09-B07F-994E9ED4B343}" destId="{941A6E27-9C25-46D2-9218-E3858127370C}" srcOrd="1" destOrd="0" presId="urn:microsoft.com/office/officeart/2018/5/layout/IconLeafLabelList"/>
    <dgm:cxn modelId="{0C826EF0-3D5D-4123-9171-AF308D9CA862}" type="presParOf" srcId="{958214C1-492E-4F09-B07F-994E9ED4B343}" destId="{BCD7EEBE-CB64-4C12-A009-48B2202C3E9F}" srcOrd="2" destOrd="0" presId="urn:microsoft.com/office/officeart/2018/5/layout/IconLeafLabelList"/>
    <dgm:cxn modelId="{023991F3-78E1-4457-801D-54EDDA64226D}" type="presParOf" srcId="{958214C1-492E-4F09-B07F-994E9ED4B343}" destId="{5F17A650-11DE-4859-A527-0B79CC24387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E8E679-FC42-4545-8E6A-3A4F214F3AE5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B016E48-178B-4182-ADE8-97B90AA048A2}">
      <dgm:prSet/>
      <dgm:spPr/>
      <dgm:t>
        <a:bodyPr/>
        <a:lstStyle/>
        <a:p>
          <a:pPr rtl="0"/>
          <a:r>
            <a:rPr lang="en-US" dirty="0"/>
            <a:t>Step 1</a:t>
          </a:r>
          <a:r>
            <a:rPr lang="en-US" dirty="0">
              <a:latin typeface="Calibri Light" panose="020F0302020204030204"/>
            </a:rPr>
            <a:t>:</a:t>
          </a:r>
          <a:r>
            <a:rPr lang="en-US" dirty="0"/>
            <a:t> Import </a:t>
          </a:r>
          <a:r>
            <a:rPr lang="en-US" dirty="0">
              <a:latin typeface="Calibri Light" panose="020F0302020204030204"/>
            </a:rPr>
            <a:t>Libraries</a:t>
          </a:r>
          <a:endParaRPr lang="en-US" dirty="0"/>
        </a:p>
      </dgm:t>
    </dgm:pt>
    <dgm:pt modelId="{B5444D7E-C992-45BC-9A1E-C77A71703507}" type="parTrans" cxnId="{40ECD216-E307-41AC-8A49-44DCF6116B2B}">
      <dgm:prSet/>
      <dgm:spPr/>
      <dgm:t>
        <a:bodyPr/>
        <a:lstStyle/>
        <a:p>
          <a:endParaRPr lang="en-US"/>
        </a:p>
      </dgm:t>
    </dgm:pt>
    <dgm:pt modelId="{ABC0C9D9-8ADC-4EB1-BB50-129C48003954}" type="sibTrans" cxnId="{40ECD216-E307-41AC-8A49-44DCF6116B2B}">
      <dgm:prSet/>
      <dgm:spPr/>
      <dgm:t>
        <a:bodyPr/>
        <a:lstStyle/>
        <a:p>
          <a:endParaRPr lang="en-US"/>
        </a:p>
      </dgm:t>
    </dgm:pt>
    <dgm:pt modelId="{F7BE86C5-5959-4C56-8B5E-0C00E38D0948}">
      <dgm:prSet/>
      <dgm:spPr/>
      <dgm:t>
        <a:bodyPr/>
        <a:lstStyle/>
        <a:p>
          <a:r>
            <a:rPr lang="en-US" dirty="0"/>
            <a:t>Import all the important Libraries.</a:t>
          </a:r>
        </a:p>
      </dgm:t>
    </dgm:pt>
    <dgm:pt modelId="{2C3B9EA5-A735-4820-A322-B8B88F91DE48}" type="parTrans" cxnId="{45FA6D0E-AFA0-4038-A235-DCD792587B24}">
      <dgm:prSet/>
      <dgm:spPr/>
      <dgm:t>
        <a:bodyPr/>
        <a:lstStyle/>
        <a:p>
          <a:endParaRPr lang="en-US"/>
        </a:p>
      </dgm:t>
    </dgm:pt>
    <dgm:pt modelId="{16623476-2E74-4B8D-BC83-599D5D755ABC}" type="sibTrans" cxnId="{45FA6D0E-AFA0-4038-A235-DCD792587B24}">
      <dgm:prSet/>
      <dgm:spPr/>
      <dgm:t>
        <a:bodyPr/>
        <a:lstStyle/>
        <a:p>
          <a:endParaRPr lang="en-US"/>
        </a:p>
      </dgm:t>
    </dgm:pt>
    <dgm:pt modelId="{DF6F5CA1-73A3-44F0-BB00-D7A62876DC6D}">
      <dgm:prSet/>
      <dgm:spPr/>
      <dgm:t>
        <a:bodyPr/>
        <a:lstStyle/>
        <a:p>
          <a:pPr rtl="0"/>
          <a:r>
            <a:rPr lang="en-US" dirty="0"/>
            <a:t>Step </a:t>
          </a:r>
          <a:r>
            <a:rPr lang="en-US" dirty="0">
              <a:latin typeface="Calibri Light" panose="020F0302020204030204"/>
            </a:rPr>
            <a:t>2:</a:t>
          </a:r>
          <a:r>
            <a:rPr lang="en-US" dirty="0"/>
            <a:t>Reading and Parsing the Midi </a:t>
          </a:r>
          <a:r>
            <a:rPr lang="en-US" dirty="0">
              <a:latin typeface="Calibri Light" panose="020F0302020204030204"/>
            </a:rPr>
            <a:t>File</a:t>
          </a:r>
          <a:endParaRPr lang="en-US" dirty="0"/>
        </a:p>
      </dgm:t>
    </dgm:pt>
    <dgm:pt modelId="{9551DCDC-644A-4C38-9C84-4AF88C605CAB}" type="parTrans" cxnId="{C770438E-609F-481B-8C43-58C1AFEF0802}">
      <dgm:prSet/>
      <dgm:spPr/>
      <dgm:t>
        <a:bodyPr/>
        <a:lstStyle/>
        <a:p>
          <a:endParaRPr lang="en-US"/>
        </a:p>
      </dgm:t>
    </dgm:pt>
    <dgm:pt modelId="{8107852B-4B55-4A77-BDC5-09A32D12C5CA}" type="sibTrans" cxnId="{C770438E-609F-481B-8C43-58C1AFEF0802}">
      <dgm:prSet/>
      <dgm:spPr/>
      <dgm:t>
        <a:bodyPr/>
        <a:lstStyle/>
        <a:p>
          <a:endParaRPr lang="en-US"/>
        </a:p>
      </dgm:t>
    </dgm:pt>
    <dgm:pt modelId="{DFDA9259-9499-4CC4-9686-9281D6288A1E}">
      <dgm:prSet/>
      <dgm:spPr/>
      <dgm:t>
        <a:bodyPr/>
        <a:lstStyle/>
        <a:p>
          <a:r>
            <a:rPr lang="en-US" dirty="0"/>
            <a:t>The midi file dataset has to be read using Music21 library </a:t>
          </a:r>
        </a:p>
      </dgm:t>
    </dgm:pt>
    <dgm:pt modelId="{EEDF39B2-DE23-4A8B-8ED7-FD19DAAD2310}" type="parTrans" cxnId="{06FE36BB-10C7-4BD0-BA7D-939DA823C778}">
      <dgm:prSet/>
      <dgm:spPr/>
      <dgm:t>
        <a:bodyPr/>
        <a:lstStyle/>
        <a:p>
          <a:endParaRPr lang="en-US"/>
        </a:p>
      </dgm:t>
    </dgm:pt>
    <dgm:pt modelId="{27A858AE-1986-45F8-BD9D-9C64C3C2E3AD}" type="sibTrans" cxnId="{06FE36BB-10C7-4BD0-BA7D-939DA823C778}">
      <dgm:prSet/>
      <dgm:spPr/>
      <dgm:t>
        <a:bodyPr/>
        <a:lstStyle/>
        <a:p>
          <a:endParaRPr lang="en-US"/>
        </a:p>
      </dgm:t>
    </dgm:pt>
    <dgm:pt modelId="{72555A2B-E3C2-4373-9053-30FD8711AE5F}">
      <dgm:prSet/>
      <dgm:spPr/>
      <dgm:t>
        <a:bodyPr/>
        <a:lstStyle/>
        <a:p>
          <a:r>
            <a:rPr lang="en-US" dirty="0"/>
            <a:t>“</a:t>
          </a:r>
          <a:r>
            <a:rPr lang="en-US" dirty="0" err="1"/>
            <a:t>grieg</a:t>
          </a:r>
          <a:r>
            <a:rPr lang="en-US" dirty="0"/>
            <a:t>” composed files has been used.</a:t>
          </a:r>
        </a:p>
      </dgm:t>
    </dgm:pt>
    <dgm:pt modelId="{058F8A67-743F-4F57-90C6-D1EDB5D801DE}" type="parTrans" cxnId="{3336D5BD-3D7B-4690-B4F1-0F563FE04126}">
      <dgm:prSet/>
      <dgm:spPr/>
      <dgm:t>
        <a:bodyPr/>
        <a:lstStyle/>
        <a:p>
          <a:endParaRPr lang="en-US"/>
        </a:p>
      </dgm:t>
    </dgm:pt>
    <dgm:pt modelId="{12F84FA2-C8E0-49A5-BEF0-2643C9C83293}" type="sibTrans" cxnId="{3336D5BD-3D7B-4690-B4F1-0F563FE04126}">
      <dgm:prSet/>
      <dgm:spPr/>
      <dgm:t>
        <a:bodyPr/>
        <a:lstStyle/>
        <a:p>
          <a:endParaRPr lang="en-US"/>
        </a:p>
      </dgm:t>
    </dgm:pt>
    <dgm:pt modelId="{4AB294CE-A1A7-41E3-AF3B-CA3C4EEAF37A}">
      <dgm:prSet/>
      <dgm:spPr/>
      <dgm:t>
        <a:bodyPr/>
        <a:lstStyle/>
        <a:p>
          <a:r>
            <a:rPr lang="en-US" dirty="0"/>
            <a:t>For this project, the files that contain sequential streams of Piano data has only been worked on.</a:t>
          </a:r>
        </a:p>
      </dgm:t>
    </dgm:pt>
    <dgm:pt modelId="{37BFEB64-2957-432B-8C7B-46350795CF87}" type="parTrans" cxnId="{D3750B1F-F9DA-47C5-97B1-91A3C2AF89D5}">
      <dgm:prSet/>
      <dgm:spPr/>
      <dgm:t>
        <a:bodyPr/>
        <a:lstStyle/>
        <a:p>
          <a:endParaRPr lang="en-US"/>
        </a:p>
      </dgm:t>
    </dgm:pt>
    <dgm:pt modelId="{91B66466-9BBB-40BA-B9C8-74B12D415856}" type="sibTrans" cxnId="{D3750B1F-F9DA-47C5-97B1-91A3C2AF89D5}">
      <dgm:prSet/>
      <dgm:spPr/>
      <dgm:t>
        <a:bodyPr/>
        <a:lstStyle/>
        <a:p>
          <a:endParaRPr lang="en-US"/>
        </a:p>
      </dgm:t>
    </dgm:pt>
    <dgm:pt modelId="{D07B3888-A5F9-43FD-A02A-D53AF97A69E0}">
      <dgm:prSet/>
      <dgm:spPr/>
      <dgm:t>
        <a:bodyPr/>
        <a:lstStyle/>
        <a:p>
          <a:r>
            <a:rPr lang="en-US" dirty="0"/>
            <a:t>Piano stream from the midi file contains many data like Keys, Time Signature, Chord, Note etc. We require only Notes and Chords to generate music.</a:t>
          </a:r>
        </a:p>
      </dgm:t>
    </dgm:pt>
    <dgm:pt modelId="{6BDFFBC0-BF33-472E-A652-CAB210070A95}" type="parTrans" cxnId="{71D993A6-1782-41BA-A5FC-A7D960B1C463}">
      <dgm:prSet/>
      <dgm:spPr/>
      <dgm:t>
        <a:bodyPr/>
        <a:lstStyle/>
        <a:p>
          <a:endParaRPr lang="en-US"/>
        </a:p>
      </dgm:t>
    </dgm:pt>
    <dgm:pt modelId="{9E1010F0-08EE-4802-94D4-E0437C8FA6BB}" type="sibTrans" cxnId="{71D993A6-1782-41BA-A5FC-A7D960B1C463}">
      <dgm:prSet/>
      <dgm:spPr/>
      <dgm:t>
        <a:bodyPr/>
        <a:lstStyle/>
        <a:p>
          <a:endParaRPr lang="en-US"/>
        </a:p>
      </dgm:t>
    </dgm:pt>
    <dgm:pt modelId="{55C1FCB7-B11C-448F-8A94-9EA94CD8BE5A}">
      <dgm:prSet/>
      <dgm:spPr/>
      <dgm:t>
        <a:bodyPr/>
        <a:lstStyle/>
        <a:p>
          <a:r>
            <a:rPr lang="en-US" dirty="0"/>
            <a:t>The arrays of notes and chords has to be returned</a:t>
          </a:r>
        </a:p>
      </dgm:t>
    </dgm:pt>
    <dgm:pt modelId="{94306E2D-E0F3-4184-AFA9-5B029DC60D42}" type="parTrans" cxnId="{1599E3F1-4CB3-4291-BEDE-BFEB43E68594}">
      <dgm:prSet/>
      <dgm:spPr/>
      <dgm:t>
        <a:bodyPr/>
        <a:lstStyle/>
        <a:p>
          <a:endParaRPr lang="en-US"/>
        </a:p>
      </dgm:t>
    </dgm:pt>
    <dgm:pt modelId="{513AEC8C-39A4-4925-92AF-DD51A4D0A063}" type="sibTrans" cxnId="{1599E3F1-4CB3-4291-BEDE-BFEB43E68594}">
      <dgm:prSet/>
      <dgm:spPr/>
      <dgm:t>
        <a:bodyPr/>
        <a:lstStyle/>
        <a:p>
          <a:endParaRPr lang="en-US"/>
        </a:p>
      </dgm:t>
    </dgm:pt>
    <dgm:pt modelId="{3B56F300-F10C-44F0-B5E6-0B24A688FFA5}" type="pres">
      <dgm:prSet presAssocID="{A1E8E679-FC42-4545-8E6A-3A4F214F3AE5}" presName="Name0" presStyleCnt="0">
        <dgm:presLayoutVars>
          <dgm:dir/>
          <dgm:resizeHandles val="exact"/>
        </dgm:presLayoutVars>
      </dgm:prSet>
      <dgm:spPr/>
    </dgm:pt>
    <dgm:pt modelId="{4DC7E618-DCBD-4EA1-89BB-CF79B5153DCB}" type="pres">
      <dgm:prSet presAssocID="{1B016E48-178B-4182-ADE8-97B90AA048A2}" presName="node" presStyleLbl="node1" presStyleIdx="0" presStyleCnt="8">
        <dgm:presLayoutVars>
          <dgm:bulletEnabled val="1"/>
        </dgm:presLayoutVars>
      </dgm:prSet>
      <dgm:spPr/>
    </dgm:pt>
    <dgm:pt modelId="{A96C3654-0B06-42CA-B111-45F838B8A63A}" type="pres">
      <dgm:prSet presAssocID="{ABC0C9D9-8ADC-4EB1-BB50-129C48003954}" presName="sibTrans" presStyleLbl="sibTrans1D1" presStyleIdx="0" presStyleCnt="7"/>
      <dgm:spPr/>
    </dgm:pt>
    <dgm:pt modelId="{19AA3226-1D70-4B34-A34C-C5AF45C00F6E}" type="pres">
      <dgm:prSet presAssocID="{ABC0C9D9-8ADC-4EB1-BB50-129C48003954}" presName="connectorText" presStyleLbl="sibTrans1D1" presStyleIdx="0" presStyleCnt="7"/>
      <dgm:spPr/>
    </dgm:pt>
    <dgm:pt modelId="{49544CF5-63E0-4240-9F95-90C2EDFA1EAA}" type="pres">
      <dgm:prSet presAssocID="{F7BE86C5-5959-4C56-8B5E-0C00E38D0948}" presName="node" presStyleLbl="node1" presStyleIdx="1" presStyleCnt="8">
        <dgm:presLayoutVars>
          <dgm:bulletEnabled val="1"/>
        </dgm:presLayoutVars>
      </dgm:prSet>
      <dgm:spPr/>
    </dgm:pt>
    <dgm:pt modelId="{EA050CBB-D854-4BD9-9855-4D8F5E84CFA2}" type="pres">
      <dgm:prSet presAssocID="{16623476-2E74-4B8D-BC83-599D5D755ABC}" presName="sibTrans" presStyleLbl="sibTrans1D1" presStyleIdx="1" presStyleCnt="7"/>
      <dgm:spPr/>
    </dgm:pt>
    <dgm:pt modelId="{F08FE261-1522-4CC7-A7C0-CF5B64361ACC}" type="pres">
      <dgm:prSet presAssocID="{16623476-2E74-4B8D-BC83-599D5D755ABC}" presName="connectorText" presStyleLbl="sibTrans1D1" presStyleIdx="1" presStyleCnt="7"/>
      <dgm:spPr/>
    </dgm:pt>
    <dgm:pt modelId="{1B7C9AAC-1447-43F5-BB71-4F49C1FA03CB}" type="pres">
      <dgm:prSet presAssocID="{DF6F5CA1-73A3-44F0-BB00-D7A62876DC6D}" presName="node" presStyleLbl="node1" presStyleIdx="2" presStyleCnt="8">
        <dgm:presLayoutVars>
          <dgm:bulletEnabled val="1"/>
        </dgm:presLayoutVars>
      </dgm:prSet>
      <dgm:spPr/>
    </dgm:pt>
    <dgm:pt modelId="{D3052E65-B39F-4476-9464-9E0B044AD950}" type="pres">
      <dgm:prSet presAssocID="{8107852B-4B55-4A77-BDC5-09A32D12C5CA}" presName="sibTrans" presStyleLbl="sibTrans1D1" presStyleIdx="2" presStyleCnt="7"/>
      <dgm:spPr/>
    </dgm:pt>
    <dgm:pt modelId="{548C32D3-1488-4FEB-AC0E-20FA5886B6DB}" type="pres">
      <dgm:prSet presAssocID="{8107852B-4B55-4A77-BDC5-09A32D12C5CA}" presName="connectorText" presStyleLbl="sibTrans1D1" presStyleIdx="2" presStyleCnt="7"/>
      <dgm:spPr/>
    </dgm:pt>
    <dgm:pt modelId="{81F87A86-4F4B-4B8B-A9A6-45FEA10FBA61}" type="pres">
      <dgm:prSet presAssocID="{DFDA9259-9499-4CC4-9686-9281D6288A1E}" presName="node" presStyleLbl="node1" presStyleIdx="3" presStyleCnt="8">
        <dgm:presLayoutVars>
          <dgm:bulletEnabled val="1"/>
        </dgm:presLayoutVars>
      </dgm:prSet>
      <dgm:spPr/>
    </dgm:pt>
    <dgm:pt modelId="{DE27F1DC-7D7F-49A5-9477-CFDCEEAF0CD5}" type="pres">
      <dgm:prSet presAssocID="{27A858AE-1986-45F8-BD9D-9C64C3C2E3AD}" presName="sibTrans" presStyleLbl="sibTrans1D1" presStyleIdx="3" presStyleCnt="7"/>
      <dgm:spPr/>
    </dgm:pt>
    <dgm:pt modelId="{BB27C2DC-D20D-4B69-B7D7-833390DFE441}" type="pres">
      <dgm:prSet presAssocID="{27A858AE-1986-45F8-BD9D-9C64C3C2E3AD}" presName="connectorText" presStyleLbl="sibTrans1D1" presStyleIdx="3" presStyleCnt="7"/>
      <dgm:spPr/>
    </dgm:pt>
    <dgm:pt modelId="{7DDD3FAE-8006-45F1-9FCF-1863EC492DF8}" type="pres">
      <dgm:prSet presAssocID="{72555A2B-E3C2-4373-9053-30FD8711AE5F}" presName="node" presStyleLbl="node1" presStyleIdx="4" presStyleCnt="8">
        <dgm:presLayoutVars>
          <dgm:bulletEnabled val="1"/>
        </dgm:presLayoutVars>
      </dgm:prSet>
      <dgm:spPr/>
    </dgm:pt>
    <dgm:pt modelId="{F2A345C8-A306-4C1C-9CEB-E08B1D0B1074}" type="pres">
      <dgm:prSet presAssocID="{12F84FA2-C8E0-49A5-BEF0-2643C9C83293}" presName="sibTrans" presStyleLbl="sibTrans1D1" presStyleIdx="4" presStyleCnt="7"/>
      <dgm:spPr/>
    </dgm:pt>
    <dgm:pt modelId="{6D483F15-6301-4DC5-93DF-C13318720906}" type="pres">
      <dgm:prSet presAssocID="{12F84FA2-C8E0-49A5-BEF0-2643C9C83293}" presName="connectorText" presStyleLbl="sibTrans1D1" presStyleIdx="4" presStyleCnt="7"/>
      <dgm:spPr/>
    </dgm:pt>
    <dgm:pt modelId="{3AEEFC82-9C87-4FC8-974C-D084FB27EDCA}" type="pres">
      <dgm:prSet presAssocID="{4AB294CE-A1A7-41E3-AF3B-CA3C4EEAF37A}" presName="node" presStyleLbl="node1" presStyleIdx="5" presStyleCnt="8">
        <dgm:presLayoutVars>
          <dgm:bulletEnabled val="1"/>
        </dgm:presLayoutVars>
      </dgm:prSet>
      <dgm:spPr/>
    </dgm:pt>
    <dgm:pt modelId="{9E502424-2690-463F-AB26-0C7168BEC808}" type="pres">
      <dgm:prSet presAssocID="{91B66466-9BBB-40BA-B9C8-74B12D415856}" presName="sibTrans" presStyleLbl="sibTrans1D1" presStyleIdx="5" presStyleCnt="7"/>
      <dgm:spPr/>
    </dgm:pt>
    <dgm:pt modelId="{E5D02AF1-730D-40EB-A96E-32E199BE579F}" type="pres">
      <dgm:prSet presAssocID="{91B66466-9BBB-40BA-B9C8-74B12D415856}" presName="connectorText" presStyleLbl="sibTrans1D1" presStyleIdx="5" presStyleCnt="7"/>
      <dgm:spPr/>
    </dgm:pt>
    <dgm:pt modelId="{DB84D7B1-C7E3-47A1-8C34-897D3D6C126D}" type="pres">
      <dgm:prSet presAssocID="{D07B3888-A5F9-43FD-A02A-D53AF97A69E0}" presName="node" presStyleLbl="node1" presStyleIdx="6" presStyleCnt="8">
        <dgm:presLayoutVars>
          <dgm:bulletEnabled val="1"/>
        </dgm:presLayoutVars>
      </dgm:prSet>
      <dgm:spPr/>
    </dgm:pt>
    <dgm:pt modelId="{49BBFAEA-B1D8-4A99-9783-BF5542E50C0C}" type="pres">
      <dgm:prSet presAssocID="{9E1010F0-08EE-4802-94D4-E0437C8FA6BB}" presName="sibTrans" presStyleLbl="sibTrans1D1" presStyleIdx="6" presStyleCnt="7"/>
      <dgm:spPr/>
    </dgm:pt>
    <dgm:pt modelId="{DF4EF085-557D-4F84-B273-90722662BB17}" type="pres">
      <dgm:prSet presAssocID="{9E1010F0-08EE-4802-94D4-E0437C8FA6BB}" presName="connectorText" presStyleLbl="sibTrans1D1" presStyleIdx="6" presStyleCnt="7"/>
      <dgm:spPr/>
    </dgm:pt>
    <dgm:pt modelId="{08611BC6-7B9B-40B5-8D2F-570A03088E10}" type="pres">
      <dgm:prSet presAssocID="{55C1FCB7-B11C-448F-8A94-9EA94CD8BE5A}" presName="node" presStyleLbl="node1" presStyleIdx="7" presStyleCnt="8">
        <dgm:presLayoutVars>
          <dgm:bulletEnabled val="1"/>
        </dgm:presLayoutVars>
      </dgm:prSet>
      <dgm:spPr/>
    </dgm:pt>
  </dgm:ptLst>
  <dgm:cxnLst>
    <dgm:cxn modelId="{D5975902-3482-47F7-86E4-EB82422C0841}" type="presOf" srcId="{16623476-2E74-4B8D-BC83-599D5D755ABC}" destId="{EA050CBB-D854-4BD9-9855-4D8F5E84CFA2}" srcOrd="0" destOrd="0" presId="urn:microsoft.com/office/officeart/2016/7/layout/RepeatingBendingProcessNew"/>
    <dgm:cxn modelId="{089FC002-3E46-4830-8A67-0CB826CFEBF4}" type="presOf" srcId="{12F84FA2-C8E0-49A5-BEF0-2643C9C83293}" destId="{6D483F15-6301-4DC5-93DF-C13318720906}" srcOrd="1" destOrd="0" presId="urn:microsoft.com/office/officeart/2016/7/layout/RepeatingBendingProcessNew"/>
    <dgm:cxn modelId="{45FA6D0E-AFA0-4038-A235-DCD792587B24}" srcId="{A1E8E679-FC42-4545-8E6A-3A4F214F3AE5}" destId="{F7BE86C5-5959-4C56-8B5E-0C00E38D0948}" srcOrd="1" destOrd="0" parTransId="{2C3B9EA5-A735-4820-A322-B8B88F91DE48}" sibTransId="{16623476-2E74-4B8D-BC83-599D5D755ABC}"/>
    <dgm:cxn modelId="{A25E2E0F-D725-48D5-A4A4-4B690AACDD14}" type="presOf" srcId="{72555A2B-E3C2-4373-9053-30FD8711AE5F}" destId="{7DDD3FAE-8006-45F1-9FCF-1863EC492DF8}" srcOrd="0" destOrd="0" presId="urn:microsoft.com/office/officeart/2016/7/layout/RepeatingBendingProcessNew"/>
    <dgm:cxn modelId="{6509BE15-B0D9-4288-B1AB-80F2A61FADB4}" type="presOf" srcId="{9E1010F0-08EE-4802-94D4-E0437C8FA6BB}" destId="{DF4EF085-557D-4F84-B273-90722662BB17}" srcOrd="1" destOrd="0" presId="urn:microsoft.com/office/officeart/2016/7/layout/RepeatingBendingProcessNew"/>
    <dgm:cxn modelId="{40ECD216-E307-41AC-8A49-44DCF6116B2B}" srcId="{A1E8E679-FC42-4545-8E6A-3A4F214F3AE5}" destId="{1B016E48-178B-4182-ADE8-97B90AA048A2}" srcOrd="0" destOrd="0" parTransId="{B5444D7E-C992-45BC-9A1E-C77A71703507}" sibTransId="{ABC0C9D9-8ADC-4EB1-BB50-129C48003954}"/>
    <dgm:cxn modelId="{84B8711D-52BB-402C-9B37-95D61BABE3C3}" type="presOf" srcId="{F7BE86C5-5959-4C56-8B5E-0C00E38D0948}" destId="{49544CF5-63E0-4240-9F95-90C2EDFA1EAA}" srcOrd="0" destOrd="0" presId="urn:microsoft.com/office/officeart/2016/7/layout/RepeatingBendingProcessNew"/>
    <dgm:cxn modelId="{D3750B1F-F9DA-47C5-97B1-91A3C2AF89D5}" srcId="{A1E8E679-FC42-4545-8E6A-3A4F214F3AE5}" destId="{4AB294CE-A1A7-41E3-AF3B-CA3C4EEAF37A}" srcOrd="5" destOrd="0" parTransId="{37BFEB64-2957-432B-8C7B-46350795CF87}" sibTransId="{91B66466-9BBB-40BA-B9C8-74B12D415856}"/>
    <dgm:cxn modelId="{0F21DE24-9D53-462D-86B5-0F8811F16E3D}" type="presOf" srcId="{4AB294CE-A1A7-41E3-AF3B-CA3C4EEAF37A}" destId="{3AEEFC82-9C87-4FC8-974C-D084FB27EDCA}" srcOrd="0" destOrd="0" presId="urn:microsoft.com/office/officeart/2016/7/layout/RepeatingBendingProcessNew"/>
    <dgm:cxn modelId="{8445B438-B54F-4ECE-B77F-36153287E245}" type="presOf" srcId="{9E1010F0-08EE-4802-94D4-E0437C8FA6BB}" destId="{49BBFAEA-B1D8-4A99-9783-BF5542E50C0C}" srcOrd="0" destOrd="0" presId="urn:microsoft.com/office/officeart/2016/7/layout/RepeatingBendingProcessNew"/>
    <dgm:cxn modelId="{4FB9B13B-18A7-47C4-8DB8-3F6072A04E82}" type="presOf" srcId="{55C1FCB7-B11C-448F-8A94-9EA94CD8BE5A}" destId="{08611BC6-7B9B-40B5-8D2F-570A03088E10}" srcOrd="0" destOrd="0" presId="urn:microsoft.com/office/officeart/2016/7/layout/RepeatingBendingProcessNew"/>
    <dgm:cxn modelId="{B2A49464-0B60-4E58-B4FA-75612FF9B959}" type="presOf" srcId="{91B66466-9BBB-40BA-B9C8-74B12D415856}" destId="{E5D02AF1-730D-40EB-A96E-32E199BE579F}" srcOrd="1" destOrd="0" presId="urn:microsoft.com/office/officeart/2016/7/layout/RepeatingBendingProcessNew"/>
    <dgm:cxn modelId="{4A27C54C-1EA0-4264-B181-55D4F90FA4F1}" type="presOf" srcId="{DF6F5CA1-73A3-44F0-BB00-D7A62876DC6D}" destId="{1B7C9AAC-1447-43F5-BB71-4F49C1FA03CB}" srcOrd="0" destOrd="0" presId="urn:microsoft.com/office/officeart/2016/7/layout/RepeatingBendingProcessNew"/>
    <dgm:cxn modelId="{0B816374-7F57-4A5D-9203-765D08D37143}" type="presOf" srcId="{27A858AE-1986-45F8-BD9D-9C64C3C2E3AD}" destId="{DE27F1DC-7D7F-49A5-9477-CFDCEEAF0CD5}" srcOrd="0" destOrd="0" presId="urn:microsoft.com/office/officeart/2016/7/layout/RepeatingBendingProcessNew"/>
    <dgm:cxn modelId="{FCE3BB7D-E214-439C-99E9-08652D4BEA66}" type="presOf" srcId="{12F84FA2-C8E0-49A5-BEF0-2643C9C83293}" destId="{F2A345C8-A306-4C1C-9CEB-E08B1D0B1074}" srcOrd="0" destOrd="0" presId="urn:microsoft.com/office/officeart/2016/7/layout/RepeatingBendingProcessNew"/>
    <dgm:cxn modelId="{C770438E-609F-481B-8C43-58C1AFEF0802}" srcId="{A1E8E679-FC42-4545-8E6A-3A4F214F3AE5}" destId="{DF6F5CA1-73A3-44F0-BB00-D7A62876DC6D}" srcOrd="2" destOrd="0" parTransId="{9551DCDC-644A-4C38-9C84-4AF88C605CAB}" sibTransId="{8107852B-4B55-4A77-BDC5-09A32D12C5CA}"/>
    <dgm:cxn modelId="{7B3A6294-0EE3-490C-AA3A-C47217A997C5}" type="presOf" srcId="{8107852B-4B55-4A77-BDC5-09A32D12C5CA}" destId="{D3052E65-B39F-4476-9464-9E0B044AD950}" srcOrd="0" destOrd="0" presId="urn:microsoft.com/office/officeart/2016/7/layout/RepeatingBendingProcessNew"/>
    <dgm:cxn modelId="{F4F27B94-BF1A-4C03-9400-73D18671E749}" type="presOf" srcId="{D07B3888-A5F9-43FD-A02A-D53AF97A69E0}" destId="{DB84D7B1-C7E3-47A1-8C34-897D3D6C126D}" srcOrd="0" destOrd="0" presId="urn:microsoft.com/office/officeart/2016/7/layout/RepeatingBendingProcessNew"/>
    <dgm:cxn modelId="{BA9EE29D-5536-49FB-A5D9-5335E451C4B4}" type="presOf" srcId="{ABC0C9D9-8ADC-4EB1-BB50-129C48003954}" destId="{A96C3654-0B06-42CA-B111-45F838B8A63A}" srcOrd="0" destOrd="0" presId="urn:microsoft.com/office/officeart/2016/7/layout/RepeatingBendingProcessNew"/>
    <dgm:cxn modelId="{5978B0A3-DFC6-416E-AE32-F6DFEDE3FE3E}" type="presOf" srcId="{ABC0C9D9-8ADC-4EB1-BB50-129C48003954}" destId="{19AA3226-1D70-4B34-A34C-C5AF45C00F6E}" srcOrd="1" destOrd="0" presId="urn:microsoft.com/office/officeart/2016/7/layout/RepeatingBendingProcessNew"/>
    <dgm:cxn modelId="{71D993A6-1782-41BA-A5FC-A7D960B1C463}" srcId="{A1E8E679-FC42-4545-8E6A-3A4F214F3AE5}" destId="{D07B3888-A5F9-43FD-A02A-D53AF97A69E0}" srcOrd="6" destOrd="0" parTransId="{6BDFFBC0-BF33-472E-A652-CAB210070A95}" sibTransId="{9E1010F0-08EE-4802-94D4-E0437C8FA6BB}"/>
    <dgm:cxn modelId="{59DE95B3-6115-4204-82DC-EF1DB5EEDB47}" type="presOf" srcId="{91B66466-9BBB-40BA-B9C8-74B12D415856}" destId="{9E502424-2690-463F-AB26-0C7168BEC808}" srcOrd="0" destOrd="0" presId="urn:microsoft.com/office/officeart/2016/7/layout/RepeatingBendingProcessNew"/>
    <dgm:cxn modelId="{C9F966BA-EBFE-42E6-B98C-1B20E09617D7}" type="presOf" srcId="{8107852B-4B55-4A77-BDC5-09A32D12C5CA}" destId="{548C32D3-1488-4FEB-AC0E-20FA5886B6DB}" srcOrd="1" destOrd="0" presId="urn:microsoft.com/office/officeart/2016/7/layout/RepeatingBendingProcessNew"/>
    <dgm:cxn modelId="{06FE36BB-10C7-4BD0-BA7D-939DA823C778}" srcId="{A1E8E679-FC42-4545-8E6A-3A4F214F3AE5}" destId="{DFDA9259-9499-4CC4-9686-9281D6288A1E}" srcOrd="3" destOrd="0" parTransId="{EEDF39B2-DE23-4A8B-8ED7-FD19DAAD2310}" sibTransId="{27A858AE-1986-45F8-BD9D-9C64C3C2E3AD}"/>
    <dgm:cxn modelId="{3336D5BD-3D7B-4690-B4F1-0F563FE04126}" srcId="{A1E8E679-FC42-4545-8E6A-3A4F214F3AE5}" destId="{72555A2B-E3C2-4373-9053-30FD8711AE5F}" srcOrd="4" destOrd="0" parTransId="{058F8A67-743F-4F57-90C6-D1EDB5D801DE}" sibTransId="{12F84FA2-C8E0-49A5-BEF0-2643C9C83293}"/>
    <dgm:cxn modelId="{2D02C1C2-6FA2-404F-A0BC-4A2D7A76361D}" type="presOf" srcId="{16623476-2E74-4B8D-BC83-599D5D755ABC}" destId="{F08FE261-1522-4CC7-A7C0-CF5B64361ACC}" srcOrd="1" destOrd="0" presId="urn:microsoft.com/office/officeart/2016/7/layout/RepeatingBendingProcessNew"/>
    <dgm:cxn modelId="{3EAF18E9-6300-4F5A-8F54-4811EFA7ECAE}" type="presOf" srcId="{27A858AE-1986-45F8-BD9D-9C64C3C2E3AD}" destId="{BB27C2DC-D20D-4B69-B7D7-833390DFE441}" srcOrd="1" destOrd="0" presId="urn:microsoft.com/office/officeart/2016/7/layout/RepeatingBendingProcessNew"/>
    <dgm:cxn modelId="{1599E3F1-4CB3-4291-BEDE-BFEB43E68594}" srcId="{A1E8E679-FC42-4545-8E6A-3A4F214F3AE5}" destId="{55C1FCB7-B11C-448F-8A94-9EA94CD8BE5A}" srcOrd="7" destOrd="0" parTransId="{94306E2D-E0F3-4184-AFA9-5B029DC60D42}" sibTransId="{513AEC8C-39A4-4925-92AF-DD51A4D0A063}"/>
    <dgm:cxn modelId="{4B8A55F3-7939-441F-A0FD-899721280A91}" type="presOf" srcId="{A1E8E679-FC42-4545-8E6A-3A4F214F3AE5}" destId="{3B56F300-F10C-44F0-B5E6-0B24A688FFA5}" srcOrd="0" destOrd="0" presId="urn:microsoft.com/office/officeart/2016/7/layout/RepeatingBendingProcessNew"/>
    <dgm:cxn modelId="{4B82E2F6-F5FB-472A-8112-E318E9482906}" type="presOf" srcId="{1B016E48-178B-4182-ADE8-97B90AA048A2}" destId="{4DC7E618-DCBD-4EA1-89BB-CF79B5153DCB}" srcOrd="0" destOrd="0" presId="urn:microsoft.com/office/officeart/2016/7/layout/RepeatingBendingProcessNew"/>
    <dgm:cxn modelId="{5784BBFB-A902-42FE-B09C-80C97824F485}" type="presOf" srcId="{DFDA9259-9499-4CC4-9686-9281D6288A1E}" destId="{81F87A86-4F4B-4B8B-A9A6-45FEA10FBA61}" srcOrd="0" destOrd="0" presId="urn:microsoft.com/office/officeart/2016/7/layout/RepeatingBendingProcessNew"/>
    <dgm:cxn modelId="{6227C62C-D6F4-4F8A-895D-72495E057CCD}" type="presParOf" srcId="{3B56F300-F10C-44F0-B5E6-0B24A688FFA5}" destId="{4DC7E618-DCBD-4EA1-89BB-CF79B5153DCB}" srcOrd="0" destOrd="0" presId="urn:microsoft.com/office/officeart/2016/7/layout/RepeatingBendingProcessNew"/>
    <dgm:cxn modelId="{944E58DA-96A7-4986-932D-F5FB2A2AEDB3}" type="presParOf" srcId="{3B56F300-F10C-44F0-B5E6-0B24A688FFA5}" destId="{A96C3654-0B06-42CA-B111-45F838B8A63A}" srcOrd="1" destOrd="0" presId="urn:microsoft.com/office/officeart/2016/7/layout/RepeatingBendingProcessNew"/>
    <dgm:cxn modelId="{A6CD485C-8397-4547-975D-044796321EE5}" type="presParOf" srcId="{A96C3654-0B06-42CA-B111-45F838B8A63A}" destId="{19AA3226-1D70-4B34-A34C-C5AF45C00F6E}" srcOrd="0" destOrd="0" presId="urn:microsoft.com/office/officeart/2016/7/layout/RepeatingBendingProcessNew"/>
    <dgm:cxn modelId="{DED9B3B1-B58D-4B05-B06D-9A970F7B1132}" type="presParOf" srcId="{3B56F300-F10C-44F0-B5E6-0B24A688FFA5}" destId="{49544CF5-63E0-4240-9F95-90C2EDFA1EAA}" srcOrd="2" destOrd="0" presId="urn:microsoft.com/office/officeart/2016/7/layout/RepeatingBendingProcessNew"/>
    <dgm:cxn modelId="{6C86129A-4557-4010-BD34-BE1CBC03E115}" type="presParOf" srcId="{3B56F300-F10C-44F0-B5E6-0B24A688FFA5}" destId="{EA050CBB-D854-4BD9-9855-4D8F5E84CFA2}" srcOrd="3" destOrd="0" presId="urn:microsoft.com/office/officeart/2016/7/layout/RepeatingBendingProcessNew"/>
    <dgm:cxn modelId="{56E10718-DEA9-4853-8C72-CA27F23D8FF4}" type="presParOf" srcId="{EA050CBB-D854-4BD9-9855-4D8F5E84CFA2}" destId="{F08FE261-1522-4CC7-A7C0-CF5B64361ACC}" srcOrd="0" destOrd="0" presId="urn:microsoft.com/office/officeart/2016/7/layout/RepeatingBendingProcessNew"/>
    <dgm:cxn modelId="{F8A73004-9A42-479A-AACA-91329751CAA5}" type="presParOf" srcId="{3B56F300-F10C-44F0-B5E6-0B24A688FFA5}" destId="{1B7C9AAC-1447-43F5-BB71-4F49C1FA03CB}" srcOrd="4" destOrd="0" presId="urn:microsoft.com/office/officeart/2016/7/layout/RepeatingBendingProcessNew"/>
    <dgm:cxn modelId="{725EDAF4-D554-4C65-8064-5741EEFD23DA}" type="presParOf" srcId="{3B56F300-F10C-44F0-B5E6-0B24A688FFA5}" destId="{D3052E65-B39F-4476-9464-9E0B044AD950}" srcOrd="5" destOrd="0" presId="urn:microsoft.com/office/officeart/2016/7/layout/RepeatingBendingProcessNew"/>
    <dgm:cxn modelId="{858503CF-8C08-4AD6-964C-5654AE04D4CB}" type="presParOf" srcId="{D3052E65-B39F-4476-9464-9E0B044AD950}" destId="{548C32D3-1488-4FEB-AC0E-20FA5886B6DB}" srcOrd="0" destOrd="0" presId="urn:microsoft.com/office/officeart/2016/7/layout/RepeatingBendingProcessNew"/>
    <dgm:cxn modelId="{437CEC7D-EA2D-4C38-BBFA-37D7A99A45E8}" type="presParOf" srcId="{3B56F300-F10C-44F0-B5E6-0B24A688FFA5}" destId="{81F87A86-4F4B-4B8B-A9A6-45FEA10FBA61}" srcOrd="6" destOrd="0" presId="urn:microsoft.com/office/officeart/2016/7/layout/RepeatingBendingProcessNew"/>
    <dgm:cxn modelId="{D733FA9C-CF99-4DEF-BFAD-4612161A6A83}" type="presParOf" srcId="{3B56F300-F10C-44F0-B5E6-0B24A688FFA5}" destId="{DE27F1DC-7D7F-49A5-9477-CFDCEEAF0CD5}" srcOrd="7" destOrd="0" presId="urn:microsoft.com/office/officeart/2016/7/layout/RepeatingBendingProcessNew"/>
    <dgm:cxn modelId="{781EC8AD-B752-4A28-BDDF-572870EE244A}" type="presParOf" srcId="{DE27F1DC-7D7F-49A5-9477-CFDCEEAF0CD5}" destId="{BB27C2DC-D20D-4B69-B7D7-833390DFE441}" srcOrd="0" destOrd="0" presId="urn:microsoft.com/office/officeart/2016/7/layout/RepeatingBendingProcessNew"/>
    <dgm:cxn modelId="{9E84E6B8-B8FC-4DE9-A6C3-76A0BA931313}" type="presParOf" srcId="{3B56F300-F10C-44F0-B5E6-0B24A688FFA5}" destId="{7DDD3FAE-8006-45F1-9FCF-1863EC492DF8}" srcOrd="8" destOrd="0" presId="urn:microsoft.com/office/officeart/2016/7/layout/RepeatingBendingProcessNew"/>
    <dgm:cxn modelId="{F54630A8-AC6E-4B14-96BF-4BE424D91FE5}" type="presParOf" srcId="{3B56F300-F10C-44F0-B5E6-0B24A688FFA5}" destId="{F2A345C8-A306-4C1C-9CEB-E08B1D0B1074}" srcOrd="9" destOrd="0" presId="urn:microsoft.com/office/officeart/2016/7/layout/RepeatingBendingProcessNew"/>
    <dgm:cxn modelId="{5F2F706D-6085-40B2-A417-269B0E6340C0}" type="presParOf" srcId="{F2A345C8-A306-4C1C-9CEB-E08B1D0B1074}" destId="{6D483F15-6301-4DC5-93DF-C13318720906}" srcOrd="0" destOrd="0" presId="urn:microsoft.com/office/officeart/2016/7/layout/RepeatingBendingProcessNew"/>
    <dgm:cxn modelId="{99D217B3-9796-4533-AB02-F3E9CCAE532E}" type="presParOf" srcId="{3B56F300-F10C-44F0-B5E6-0B24A688FFA5}" destId="{3AEEFC82-9C87-4FC8-974C-D084FB27EDCA}" srcOrd="10" destOrd="0" presId="urn:microsoft.com/office/officeart/2016/7/layout/RepeatingBendingProcessNew"/>
    <dgm:cxn modelId="{377BFD6E-2900-4B26-88E6-3EFB2492161D}" type="presParOf" srcId="{3B56F300-F10C-44F0-B5E6-0B24A688FFA5}" destId="{9E502424-2690-463F-AB26-0C7168BEC808}" srcOrd="11" destOrd="0" presId="urn:microsoft.com/office/officeart/2016/7/layout/RepeatingBendingProcessNew"/>
    <dgm:cxn modelId="{0E870F63-8EFD-424D-A3ED-465BEF1A48C9}" type="presParOf" srcId="{9E502424-2690-463F-AB26-0C7168BEC808}" destId="{E5D02AF1-730D-40EB-A96E-32E199BE579F}" srcOrd="0" destOrd="0" presId="urn:microsoft.com/office/officeart/2016/7/layout/RepeatingBendingProcessNew"/>
    <dgm:cxn modelId="{E55BF554-9E56-4EF6-82EE-C74DB91135CD}" type="presParOf" srcId="{3B56F300-F10C-44F0-B5E6-0B24A688FFA5}" destId="{DB84D7B1-C7E3-47A1-8C34-897D3D6C126D}" srcOrd="12" destOrd="0" presId="urn:microsoft.com/office/officeart/2016/7/layout/RepeatingBendingProcessNew"/>
    <dgm:cxn modelId="{4AB9F26C-4A60-4405-9124-85EA5FC31197}" type="presParOf" srcId="{3B56F300-F10C-44F0-B5E6-0B24A688FFA5}" destId="{49BBFAEA-B1D8-4A99-9783-BF5542E50C0C}" srcOrd="13" destOrd="0" presId="urn:microsoft.com/office/officeart/2016/7/layout/RepeatingBendingProcessNew"/>
    <dgm:cxn modelId="{DDC000B7-74F3-43F9-A89D-395BAC52D38E}" type="presParOf" srcId="{49BBFAEA-B1D8-4A99-9783-BF5542E50C0C}" destId="{DF4EF085-557D-4F84-B273-90722662BB17}" srcOrd="0" destOrd="0" presId="urn:microsoft.com/office/officeart/2016/7/layout/RepeatingBendingProcessNew"/>
    <dgm:cxn modelId="{6155261C-5F45-46F3-8217-17B1D041738B}" type="presParOf" srcId="{3B56F300-F10C-44F0-B5E6-0B24A688FFA5}" destId="{08611BC6-7B9B-40B5-8D2F-570A03088E10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E34DD0-F2BE-44FF-A537-6EDE8883DE55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4651B52-C60F-412B-89EC-1B038EF8C37A}">
      <dgm:prSet/>
      <dgm:spPr/>
      <dgm:t>
        <a:bodyPr/>
        <a:lstStyle/>
        <a:p>
          <a:r>
            <a:rPr lang="en-US" b="1" dirty="0"/>
            <a:t>STEP 3</a:t>
          </a:r>
          <a:r>
            <a:rPr lang="en-US" b="1" dirty="0">
              <a:latin typeface="Calibri Light" panose="020F0302020204030204"/>
            </a:rPr>
            <a:t>:</a:t>
          </a:r>
          <a:r>
            <a:rPr lang="en-US" b="1" dirty="0"/>
            <a:t> Exploring the Dataset </a:t>
          </a:r>
        </a:p>
      </dgm:t>
    </dgm:pt>
    <dgm:pt modelId="{D2DC72A9-2F01-492F-A495-242D5C09213D}" type="parTrans" cxnId="{C1B8AA84-5976-49A5-877C-6B2AB3018F44}">
      <dgm:prSet/>
      <dgm:spPr/>
      <dgm:t>
        <a:bodyPr/>
        <a:lstStyle/>
        <a:p>
          <a:endParaRPr lang="en-US"/>
        </a:p>
      </dgm:t>
    </dgm:pt>
    <dgm:pt modelId="{2F3C2E89-CAD3-48C2-B650-624DBD7BF473}" type="sibTrans" cxnId="{C1B8AA84-5976-49A5-877C-6B2AB3018F44}">
      <dgm:prSet/>
      <dgm:spPr/>
      <dgm:t>
        <a:bodyPr/>
        <a:lstStyle/>
        <a:p>
          <a:endParaRPr lang="en-US"/>
        </a:p>
      </dgm:t>
    </dgm:pt>
    <dgm:pt modelId="{533DB07B-06C3-474B-B8A5-90E6C27D4C73}">
      <dgm:prSet/>
      <dgm:spPr/>
      <dgm:t>
        <a:bodyPr/>
        <a:lstStyle/>
        <a:p>
          <a:r>
            <a:rPr lang="en-US" dirty="0"/>
            <a:t>This is done to check the number of unique notes and their distribution </a:t>
          </a:r>
        </a:p>
      </dgm:t>
    </dgm:pt>
    <dgm:pt modelId="{B3BFBB8E-B400-49C7-8A5A-AA9A27E1FA21}" type="parTrans" cxnId="{BD99BCC4-D8C6-42E3-BB8C-5F6D4356752C}">
      <dgm:prSet/>
      <dgm:spPr/>
      <dgm:t>
        <a:bodyPr/>
        <a:lstStyle/>
        <a:p>
          <a:endParaRPr lang="en-US"/>
        </a:p>
      </dgm:t>
    </dgm:pt>
    <dgm:pt modelId="{6F714943-ECFF-4585-8B7C-9522B0B85752}" type="sibTrans" cxnId="{BD99BCC4-D8C6-42E3-BB8C-5F6D4356752C}">
      <dgm:prSet/>
      <dgm:spPr/>
      <dgm:t>
        <a:bodyPr/>
        <a:lstStyle/>
        <a:p>
          <a:endParaRPr lang="en-US"/>
        </a:p>
      </dgm:t>
    </dgm:pt>
    <dgm:pt modelId="{C5FFEB27-5AC6-4858-B572-048EECCCB02A}">
      <dgm:prSet/>
      <dgm:spPr/>
      <dgm:t>
        <a:bodyPr/>
        <a:lstStyle/>
        <a:p>
          <a:r>
            <a:rPr lang="en-US" dirty="0"/>
            <a:t>50 is used as a threshold frequency . Only those notes which have frequencies more than 50 have been considered.</a:t>
          </a:r>
        </a:p>
      </dgm:t>
    </dgm:pt>
    <dgm:pt modelId="{5B583E2C-77BA-4B35-9DCE-B34C83C47695}" type="parTrans" cxnId="{BDC00F41-DA9C-41B0-AAE7-DEC22E9CB577}">
      <dgm:prSet/>
      <dgm:spPr/>
      <dgm:t>
        <a:bodyPr/>
        <a:lstStyle/>
        <a:p>
          <a:endParaRPr lang="en-US"/>
        </a:p>
      </dgm:t>
    </dgm:pt>
    <dgm:pt modelId="{33F86F4A-3778-4D0B-8E6D-D3ACF0B4C99C}" type="sibTrans" cxnId="{BDC00F41-DA9C-41B0-AAE7-DEC22E9CB577}">
      <dgm:prSet/>
      <dgm:spPr/>
      <dgm:t>
        <a:bodyPr/>
        <a:lstStyle/>
        <a:p>
          <a:endParaRPr lang="en-US"/>
        </a:p>
      </dgm:t>
    </dgm:pt>
    <dgm:pt modelId="{FDF1395D-418E-447D-9DD2-5F63A9C8F15A}">
      <dgm:prSet phldr="0"/>
      <dgm:spPr/>
      <dgm:t>
        <a:bodyPr/>
        <a:lstStyle/>
        <a:p>
          <a:pPr rtl="0"/>
          <a:r>
            <a:rPr lang="en-US" dirty="0"/>
            <a:t>Input and output sequences for our model are created</a:t>
          </a:r>
          <a:r>
            <a:rPr lang="en-US" dirty="0">
              <a:latin typeface="Calibri Light" panose="020F0302020204030204"/>
            </a:rPr>
            <a:t> </a:t>
          </a:r>
        </a:p>
      </dgm:t>
    </dgm:pt>
    <dgm:pt modelId="{531C9FD8-4111-4412-8FC7-7CFBF84D1963}" type="parTrans" cxnId="{818FDA5F-B9DF-4819-9470-822A6B30EED8}">
      <dgm:prSet/>
      <dgm:spPr/>
    </dgm:pt>
    <dgm:pt modelId="{575C9EBB-791F-4C24-A870-712C0BE0B200}" type="sibTrans" cxnId="{818FDA5F-B9DF-4819-9470-822A6B30EED8}">
      <dgm:prSet/>
      <dgm:spPr/>
      <dgm:t>
        <a:bodyPr/>
        <a:lstStyle/>
        <a:p>
          <a:endParaRPr lang="en-US"/>
        </a:p>
        <a:p>
          <a:endParaRPr lang="en-US"/>
        </a:p>
      </dgm:t>
    </dgm:pt>
    <dgm:pt modelId="{DF9887DC-852E-4239-8D6C-68A04C741BE1}">
      <dgm:prSet phldr="0"/>
      <dgm:spPr/>
      <dgm:t>
        <a:bodyPr/>
        <a:lstStyle/>
        <a:p>
          <a:pPr rtl="0"/>
          <a:r>
            <a:rPr lang="en-US" b="0" dirty="0">
              <a:latin typeface="Calibri Light" panose="020F0302020204030204"/>
            </a:rPr>
            <a:t>STEP 4: Input &amp; Output Sequence for Model</a:t>
          </a:r>
        </a:p>
      </dgm:t>
    </dgm:pt>
    <dgm:pt modelId="{A3B4BB3D-3B9F-4072-9516-D7898E4C0B1F}" type="parTrans" cxnId="{C72C9BED-2CE0-4AD0-81E5-9B1EFFCC9B3A}">
      <dgm:prSet/>
      <dgm:spPr/>
    </dgm:pt>
    <dgm:pt modelId="{F27473DC-3CE4-4A6F-88B5-C1376C75CB51}" type="sibTrans" cxnId="{C72C9BED-2CE0-4AD0-81E5-9B1EFFCC9B3A}">
      <dgm:prSet/>
      <dgm:spPr/>
      <dgm:t>
        <a:bodyPr/>
        <a:lstStyle/>
        <a:p>
          <a:endParaRPr lang="en-US"/>
        </a:p>
        <a:p>
          <a:endParaRPr lang="en-US"/>
        </a:p>
      </dgm:t>
    </dgm:pt>
    <dgm:pt modelId="{9C9C7F73-CE85-4407-83DB-DC0893C06AF3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 </a:t>
          </a:r>
          <a:r>
            <a:rPr lang="en-US" dirty="0"/>
            <a:t>A timestep of 50 has been used. So, if we traverse 50 notes of our input sequence then the 51st note will be the output for that sequence</a:t>
          </a:r>
        </a:p>
      </dgm:t>
    </dgm:pt>
    <dgm:pt modelId="{4F1DB4B8-1890-47BB-A4CA-F2652DD2DD86}" type="parTrans" cxnId="{61061EFF-3100-4B5E-BE34-E76D67C2791C}">
      <dgm:prSet/>
      <dgm:spPr/>
    </dgm:pt>
    <dgm:pt modelId="{97492AB8-033B-427D-AFE5-F1DA829D8266}" type="sibTrans" cxnId="{61061EFF-3100-4B5E-BE34-E76D67C2791C}">
      <dgm:prSet/>
      <dgm:spPr/>
      <dgm:t>
        <a:bodyPr/>
        <a:lstStyle/>
        <a:p>
          <a:endParaRPr lang="en-US"/>
        </a:p>
        <a:p>
          <a:endParaRPr lang="en-US"/>
        </a:p>
      </dgm:t>
    </dgm:pt>
    <dgm:pt modelId="{A9EF8435-581A-4237-A684-08DB32FDFACC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Step 5: Training &amp; Testing Sets</a:t>
          </a:r>
        </a:p>
      </dgm:t>
    </dgm:pt>
    <dgm:pt modelId="{88AEE3A0-2493-44D1-81A9-7644B83F457B}" type="parTrans" cxnId="{4B4663EA-2971-42AA-BF68-56564112C39E}">
      <dgm:prSet/>
      <dgm:spPr/>
    </dgm:pt>
    <dgm:pt modelId="{35A96A35-7A0D-49AC-8D11-B862A0113086}" type="sibTrans" cxnId="{4B4663EA-2971-42AA-BF68-56564112C39E}">
      <dgm:prSet/>
      <dgm:spPr/>
      <dgm:t>
        <a:bodyPr/>
        <a:lstStyle/>
        <a:p>
          <a:endParaRPr lang="en-US"/>
        </a:p>
      </dgm:t>
    </dgm:pt>
    <dgm:pt modelId="{F5173B4A-201B-48D2-B579-1178276F652A}">
      <dgm:prSet phldr="0"/>
      <dgm:spPr/>
      <dgm:t>
        <a:bodyPr/>
        <a:lstStyle/>
        <a:p>
          <a:pPr rtl="0"/>
          <a:r>
            <a:rPr lang="en-US" dirty="0"/>
            <a:t>Array for our model is re-shaped and the data is split into 80:20 ratio.</a:t>
          </a:r>
          <a:endParaRPr lang="en-US" dirty="0">
            <a:latin typeface="Calibri Light" panose="020F0302020204030204"/>
          </a:endParaRPr>
        </a:p>
      </dgm:t>
    </dgm:pt>
    <dgm:pt modelId="{012A82A4-9C05-4BD2-86F3-B4CA29725AFB}" type="parTrans" cxnId="{B2F7A190-B0D3-48BC-9D2D-69AE2C6B990E}">
      <dgm:prSet/>
      <dgm:spPr/>
    </dgm:pt>
    <dgm:pt modelId="{7A77FA2E-6BC1-4A2A-A8D4-63394DAF9228}" type="sibTrans" cxnId="{B2F7A190-B0D3-48BC-9D2D-69AE2C6B990E}">
      <dgm:prSet/>
      <dgm:spPr/>
    </dgm:pt>
    <dgm:pt modelId="{EA3939B5-D4D4-4D44-8ED2-F53D37CB84F3}" type="pres">
      <dgm:prSet presAssocID="{AFE34DD0-F2BE-44FF-A537-6EDE8883DE55}" presName="Name0" presStyleCnt="0">
        <dgm:presLayoutVars>
          <dgm:dir/>
          <dgm:resizeHandles val="exact"/>
        </dgm:presLayoutVars>
      </dgm:prSet>
      <dgm:spPr/>
    </dgm:pt>
    <dgm:pt modelId="{4425AAC6-9A86-43AC-AEE4-4D46D8AE661F}" type="pres">
      <dgm:prSet presAssocID="{04651B52-C60F-412B-89EC-1B038EF8C37A}" presName="node" presStyleLbl="node1" presStyleIdx="0" presStyleCnt="8">
        <dgm:presLayoutVars>
          <dgm:bulletEnabled val="1"/>
        </dgm:presLayoutVars>
      </dgm:prSet>
      <dgm:spPr/>
    </dgm:pt>
    <dgm:pt modelId="{D2C49FD0-5FC5-4182-8D80-45F7BEB6E0C0}" type="pres">
      <dgm:prSet presAssocID="{2F3C2E89-CAD3-48C2-B650-624DBD7BF473}" presName="sibTrans" presStyleLbl="sibTrans1D1" presStyleIdx="0" presStyleCnt="7"/>
      <dgm:spPr/>
    </dgm:pt>
    <dgm:pt modelId="{55A3052A-9E5E-48E3-81F8-5C9B1FAF7F39}" type="pres">
      <dgm:prSet presAssocID="{2F3C2E89-CAD3-48C2-B650-624DBD7BF473}" presName="connectorText" presStyleLbl="sibTrans1D1" presStyleIdx="0" presStyleCnt="7"/>
      <dgm:spPr/>
    </dgm:pt>
    <dgm:pt modelId="{E69A1DB8-ED1C-49E4-8CA0-AA367BE69875}" type="pres">
      <dgm:prSet presAssocID="{533DB07B-06C3-474B-B8A5-90E6C27D4C73}" presName="node" presStyleLbl="node1" presStyleIdx="1" presStyleCnt="8">
        <dgm:presLayoutVars>
          <dgm:bulletEnabled val="1"/>
        </dgm:presLayoutVars>
      </dgm:prSet>
      <dgm:spPr/>
    </dgm:pt>
    <dgm:pt modelId="{94CF2517-03EF-4CC7-ABAE-34023759736B}" type="pres">
      <dgm:prSet presAssocID="{6F714943-ECFF-4585-8B7C-9522B0B85752}" presName="sibTrans" presStyleLbl="sibTrans1D1" presStyleIdx="1" presStyleCnt="7"/>
      <dgm:spPr/>
    </dgm:pt>
    <dgm:pt modelId="{CB0E4F82-C148-4297-96B2-F9BF60C052E7}" type="pres">
      <dgm:prSet presAssocID="{6F714943-ECFF-4585-8B7C-9522B0B85752}" presName="connectorText" presStyleLbl="sibTrans1D1" presStyleIdx="1" presStyleCnt="7"/>
      <dgm:spPr/>
    </dgm:pt>
    <dgm:pt modelId="{C111CEE4-32EF-4E88-8B1C-12DC700CF307}" type="pres">
      <dgm:prSet presAssocID="{C5FFEB27-5AC6-4858-B572-048EECCCB02A}" presName="node" presStyleLbl="node1" presStyleIdx="2" presStyleCnt="8">
        <dgm:presLayoutVars>
          <dgm:bulletEnabled val="1"/>
        </dgm:presLayoutVars>
      </dgm:prSet>
      <dgm:spPr/>
    </dgm:pt>
    <dgm:pt modelId="{A0DC391F-FB7F-4CE0-85EB-DFAB5C6B7A57}" type="pres">
      <dgm:prSet presAssocID="{33F86F4A-3778-4D0B-8E6D-D3ACF0B4C99C}" presName="sibTrans" presStyleLbl="sibTrans1D1" presStyleIdx="2" presStyleCnt="7"/>
      <dgm:spPr/>
    </dgm:pt>
    <dgm:pt modelId="{86A43A50-500A-45FA-8B22-4389D83727D1}" type="pres">
      <dgm:prSet presAssocID="{33F86F4A-3778-4D0B-8E6D-D3ACF0B4C99C}" presName="connectorText" presStyleLbl="sibTrans1D1" presStyleIdx="2" presStyleCnt="7"/>
      <dgm:spPr/>
    </dgm:pt>
    <dgm:pt modelId="{088C06A6-B420-475F-89A6-5FA9D9D6B55D}" type="pres">
      <dgm:prSet presAssocID="{DF9887DC-852E-4239-8D6C-68A04C741BE1}" presName="node" presStyleLbl="node1" presStyleIdx="3" presStyleCnt="8">
        <dgm:presLayoutVars>
          <dgm:bulletEnabled val="1"/>
        </dgm:presLayoutVars>
      </dgm:prSet>
      <dgm:spPr/>
    </dgm:pt>
    <dgm:pt modelId="{38E77DCD-E85C-4340-8FD3-A53A4140239B}" type="pres">
      <dgm:prSet presAssocID="{F27473DC-3CE4-4A6F-88B5-C1376C75CB51}" presName="sibTrans" presStyleLbl="sibTrans1D1" presStyleIdx="3" presStyleCnt="7"/>
      <dgm:spPr/>
    </dgm:pt>
    <dgm:pt modelId="{1C3CB202-E0C7-4DF3-A688-A5D5420DEC73}" type="pres">
      <dgm:prSet presAssocID="{F27473DC-3CE4-4A6F-88B5-C1376C75CB51}" presName="connectorText" presStyleLbl="sibTrans1D1" presStyleIdx="3" presStyleCnt="7"/>
      <dgm:spPr/>
    </dgm:pt>
    <dgm:pt modelId="{CA9A70E7-5944-4225-A89B-62175082577D}" type="pres">
      <dgm:prSet presAssocID="{FDF1395D-418E-447D-9DD2-5F63A9C8F15A}" presName="node" presStyleLbl="node1" presStyleIdx="4" presStyleCnt="8">
        <dgm:presLayoutVars>
          <dgm:bulletEnabled val="1"/>
        </dgm:presLayoutVars>
      </dgm:prSet>
      <dgm:spPr/>
    </dgm:pt>
    <dgm:pt modelId="{E8190405-D4FF-4C3A-960A-1D5388E94954}" type="pres">
      <dgm:prSet presAssocID="{575C9EBB-791F-4C24-A870-712C0BE0B200}" presName="sibTrans" presStyleLbl="sibTrans1D1" presStyleIdx="4" presStyleCnt="7"/>
      <dgm:spPr/>
    </dgm:pt>
    <dgm:pt modelId="{7F214B4B-8ADB-4E93-9C04-9EA9EA3121BE}" type="pres">
      <dgm:prSet presAssocID="{575C9EBB-791F-4C24-A870-712C0BE0B200}" presName="connectorText" presStyleLbl="sibTrans1D1" presStyleIdx="4" presStyleCnt="7"/>
      <dgm:spPr/>
    </dgm:pt>
    <dgm:pt modelId="{ED0D6BA7-23B9-4A9F-B82B-805D59D046A2}" type="pres">
      <dgm:prSet presAssocID="{9C9C7F73-CE85-4407-83DB-DC0893C06AF3}" presName="node" presStyleLbl="node1" presStyleIdx="5" presStyleCnt="8">
        <dgm:presLayoutVars>
          <dgm:bulletEnabled val="1"/>
        </dgm:presLayoutVars>
      </dgm:prSet>
      <dgm:spPr/>
    </dgm:pt>
    <dgm:pt modelId="{A361800D-CA59-4A6F-A7E7-8330F57D65A7}" type="pres">
      <dgm:prSet presAssocID="{97492AB8-033B-427D-AFE5-F1DA829D8266}" presName="sibTrans" presStyleLbl="sibTrans1D1" presStyleIdx="5" presStyleCnt="7"/>
      <dgm:spPr/>
    </dgm:pt>
    <dgm:pt modelId="{9268820C-9590-4515-9697-906D5CC602AB}" type="pres">
      <dgm:prSet presAssocID="{97492AB8-033B-427D-AFE5-F1DA829D8266}" presName="connectorText" presStyleLbl="sibTrans1D1" presStyleIdx="5" presStyleCnt="7"/>
      <dgm:spPr/>
    </dgm:pt>
    <dgm:pt modelId="{D635BB70-ED51-40DA-9C61-B1FE72EFB4D3}" type="pres">
      <dgm:prSet presAssocID="{A9EF8435-581A-4237-A684-08DB32FDFACC}" presName="node" presStyleLbl="node1" presStyleIdx="6" presStyleCnt="8">
        <dgm:presLayoutVars>
          <dgm:bulletEnabled val="1"/>
        </dgm:presLayoutVars>
      </dgm:prSet>
      <dgm:spPr/>
    </dgm:pt>
    <dgm:pt modelId="{BE31431C-990D-4B2C-BF28-4B0DCAD766D2}" type="pres">
      <dgm:prSet presAssocID="{35A96A35-7A0D-49AC-8D11-B862A0113086}" presName="sibTrans" presStyleLbl="sibTrans1D1" presStyleIdx="6" presStyleCnt="7"/>
      <dgm:spPr/>
    </dgm:pt>
    <dgm:pt modelId="{4D0C8376-FF70-4552-813F-B0929277167E}" type="pres">
      <dgm:prSet presAssocID="{35A96A35-7A0D-49AC-8D11-B862A0113086}" presName="connectorText" presStyleLbl="sibTrans1D1" presStyleIdx="6" presStyleCnt="7"/>
      <dgm:spPr/>
    </dgm:pt>
    <dgm:pt modelId="{B7904FBA-2336-4DFD-99D8-EEB5FB931B73}" type="pres">
      <dgm:prSet presAssocID="{F5173B4A-201B-48D2-B579-1178276F652A}" presName="node" presStyleLbl="node1" presStyleIdx="7" presStyleCnt="8">
        <dgm:presLayoutVars>
          <dgm:bulletEnabled val="1"/>
        </dgm:presLayoutVars>
      </dgm:prSet>
      <dgm:spPr/>
    </dgm:pt>
  </dgm:ptLst>
  <dgm:cxnLst>
    <dgm:cxn modelId="{1263D202-A316-4D33-9B41-EFC5479F9C64}" type="presOf" srcId="{FDF1395D-418E-447D-9DD2-5F63A9C8F15A}" destId="{CA9A70E7-5944-4225-A89B-62175082577D}" srcOrd="0" destOrd="0" presId="urn:microsoft.com/office/officeart/2016/7/layout/RepeatingBendingProcessNew"/>
    <dgm:cxn modelId="{5D86B206-26CE-44B0-84AE-2026CF3520FD}" type="presOf" srcId="{04651B52-C60F-412B-89EC-1B038EF8C37A}" destId="{4425AAC6-9A86-43AC-AEE4-4D46D8AE661F}" srcOrd="0" destOrd="0" presId="urn:microsoft.com/office/officeart/2016/7/layout/RepeatingBendingProcessNew"/>
    <dgm:cxn modelId="{B978C30E-2984-46E0-9082-5EE9342133EE}" type="presOf" srcId="{97492AB8-033B-427D-AFE5-F1DA829D8266}" destId="{9268820C-9590-4515-9697-906D5CC602AB}" srcOrd="1" destOrd="0" presId="urn:microsoft.com/office/officeart/2016/7/layout/RepeatingBendingProcessNew"/>
    <dgm:cxn modelId="{82DA8614-9194-44C8-8995-F39AC926EF55}" type="presOf" srcId="{9C9C7F73-CE85-4407-83DB-DC0893C06AF3}" destId="{ED0D6BA7-23B9-4A9F-B82B-805D59D046A2}" srcOrd="0" destOrd="0" presId="urn:microsoft.com/office/officeart/2016/7/layout/RepeatingBendingProcessNew"/>
    <dgm:cxn modelId="{889C5836-1883-429C-8A3C-26C2953C5EB8}" type="presOf" srcId="{33F86F4A-3778-4D0B-8E6D-D3ACF0B4C99C}" destId="{A0DC391F-FB7F-4CE0-85EB-DFAB5C6B7A57}" srcOrd="0" destOrd="0" presId="urn:microsoft.com/office/officeart/2016/7/layout/RepeatingBendingProcessNew"/>
    <dgm:cxn modelId="{9F72F83D-2170-4D89-BB23-3C224B380B26}" type="presOf" srcId="{575C9EBB-791F-4C24-A870-712C0BE0B200}" destId="{E8190405-D4FF-4C3A-960A-1D5388E94954}" srcOrd="0" destOrd="0" presId="urn:microsoft.com/office/officeart/2016/7/layout/RepeatingBendingProcessNew"/>
    <dgm:cxn modelId="{818FDA5F-B9DF-4819-9470-822A6B30EED8}" srcId="{AFE34DD0-F2BE-44FF-A537-6EDE8883DE55}" destId="{FDF1395D-418E-447D-9DD2-5F63A9C8F15A}" srcOrd="4" destOrd="0" parTransId="{531C9FD8-4111-4412-8FC7-7CFBF84D1963}" sibTransId="{575C9EBB-791F-4C24-A870-712C0BE0B200}"/>
    <dgm:cxn modelId="{BDC00F41-DA9C-41B0-AAE7-DEC22E9CB577}" srcId="{AFE34DD0-F2BE-44FF-A537-6EDE8883DE55}" destId="{C5FFEB27-5AC6-4858-B572-048EECCCB02A}" srcOrd="2" destOrd="0" parTransId="{5B583E2C-77BA-4B35-9DCE-B34C83C47695}" sibTransId="{33F86F4A-3778-4D0B-8E6D-D3ACF0B4C99C}"/>
    <dgm:cxn modelId="{79E94C62-7AB2-4E77-937A-8C7CF026BF40}" type="presOf" srcId="{97492AB8-033B-427D-AFE5-F1DA829D8266}" destId="{A361800D-CA59-4A6F-A7E7-8330F57D65A7}" srcOrd="0" destOrd="0" presId="urn:microsoft.com/office/officeart/2016/7/layout/RepeatingBendingProcessNew"/>
    <dgm:cxn modelId="{8E5B0647-93C1-4CEF-8BD2-2EDA96D58791}" type="presOf" srcId="{A9EF8435-581A-4237-A684-08DB32FDFACC}" destId="{D635BB70-ED51-40DA-9C61-B1FE72EFB4D3}" srcOrd="0" destOrd="0" presId="urn:microsoft.com/office/officeart/2016/7/layout/RepeatingBendingProcessNew"/>
    <dgm:cxn modelId="{659A1B52-7030-4146-80EB-6216F72AC785}" type="presOf" srcId="{AFE34DD0-F2BE-44FF-A537-6EDE8883DE55}" destId="{EA3939B5-D4D4-4D44-8ED2-F53D37CB84F3}" srcOrd="0" destOrd="0" presId="urn:microsoft.com/office/officeart/2016/7/layout/RepeatingBendingProcessNew"/>
    <dgm:cxn modelId="{D8072079-83A5-4633-A789-30C8AEC1E04F}" type="presOf" srcId="{533DB07B-06C3-474B-B8A5-90E6C27D4C73}" destId="{E69A1DB8-ED1C-49E4-8CA0-AA367BE69875}" srcOrd="0" destOrd="0" presId="urn:microsoft.com/office/officeart/2016/7/layout/RepeatingBendingProcessNew"/>
    <dgm:cxn modelId="{96BCC159-C366-4389-8D97-FBE763EE9C1B}" type="presOf" srcId="{35A96A35-7A0D-49AC-8D11-B862A0113086}" destId="{4D0C8376-FF70-4552-813F-B0929277167E}" srcOrd="1" destOrd="0" presId="urn:microsoft.com/office/officeart/2016/7/layout/RepeatingBendingProcessNew"/>
    <dgm:cxn modelId="{C1B8AA84-5976-49A5-877C-6B2AB3018F44}" srcId="{AFE34DD0-F2BE-44FF-A537-6EDE8883DE55}" destId="{04651B52-C60F-412B-89EC-1B038EF8C37A}" srcOrd="0" destOrd="0" parTransId="{D2DC72A9-2F01-492F-A495-242D5C09213D}" sibTransId="{2F3C2E89-CAD3-48C2-B650-624DBD7BF473}"/>
    <dgm:cxn modelId="{B2F7A190-B0D3-48BC-9D2D-69AE2C6B990E}" srcId="{AFE34DD0-F2BE-44FF-A537-6EDE8883DE55}" destId="{F5173B4A-201B-48D2-B579-1178276F652A}" srcOrd="7" destOrd="0" parTransId="{012A82A4-9C05-4BD2-86F3-B4CA29725AFB}" sibTransId="{7A77FA2E-6BC1-4A2A-A8D4-63394DAF9228}"/>
    <dgm:cxn modelId="{6EBC9299-243E-4A52-9742-0128B42E21F5}" type="presOf" srcId="{F27473DC-3CE4-4A6F-88B5-C1376C75CB51}" destId="{38E77DCD-E85C-4340-8FD3-A53A4140239B}" srcOrd="0" destOrd="0" presId="urn:microsoft.com/office/officeart/2016/7/layout/RepeatingBendingProcessNew"/>
    <dgm:cxn modelId="{8EABE2A9-F3DB-476B-A7CF-4CE476FC3BFD}" type="presOf" srcId="{DF9887DC-852E-4239-8D6C-68A04C741BE1}" destId="{088C06A6-B420-475F-89A6-5FA9D9D6B55D}" srcOrd="0" destOrd="0" presId="urn:microsoft.com/office/officeart/2016/7/layout/RepeatingBendingProcessNew"/>
    <dgm:cxn modelId="{EB1D48B0-878C-4D5C-A172-42765823C5CE}" type="presOf" srcId="{C5FFEB27-5AC6-4858-B572-048EECCCB02A}" destId="{C111CEE4-32EF-4E88-8B1C-12DC700CF307}" srcOrd="0" destOrd="0" presId="urn:microsoft.com/office/officeart/2016/7/layout/RepeatingBendingProcessNew"/>
    <dgm:cxn modelId="{A434CEB6-6044-4E99-898A-D3AD9F4F6FF2}" type="presOf" srcId="{6F714943-ECFF-4585-8B7C-9522B0B85752}" destId="{94CF2517-03EF-4CC7-ABAE-34023759736B}" srcOrd="0" destOrd="0" presId="urn:microsoft.com/office/officeart/2016/7/layout/RepeatingBendingProcessNew"/>
    <dgm:cxn modelId="{262703C0-3E28-46DF-9CE4-1B84C3371E9C}" type="presOf" srcId="{575C9EBB-791F-4C24-A870-712C0BE0B200}" destId="{7F214B4B-8ADB-4E93-9C04-9EA9EA3121BE}" srcOrd="1" destOrd="0" presId="urn:microsoft.com/office/officeart/2016/7/layout/RepeatingBendingProcessNew"/>
    <dgm:cxn modelId="{64AB54C4-F662-4416-8B84-EFB4D80D543C}" type="presOf" srcId="{2F3C2E89-CAD3-48C2-B650-624DBD7BF473}" destId="{D2C49FD0-5FC5-4182-8D80-45F7BEB6E0C0}" srcOrd="0" destOrd="0" presId="urn:microsoft.com/office/officeart/2016/7/layout/RepeatingBendingProcessNew"/>
    <dgm:cxn modelId="{BD99BCC4-D8C6-42E3-BB8C-5F6D4356752C}" srcId="{AFE34DD0-F2BE-44FF-A537-6EDE8883DE55}" destId="{533DB07B-06C3-474B-B8A5-90E6C27D4C73}" srcOrd="1" destOrd="0" parTransId="{B3BFBB8E-B400-49C7-8A5A-AA9A27E1FA21}" sibTransId="{6F714943-ECFF-4585-8B7C-9522B0B85752}"/>
    <dgm:cxn modelId="{AD7B1EDC-C981-441B-B4A3-3E9A7A42AA1A}" type="presOf" srcId="{6F714943-ECFF-4585-8B7C-9522B0B85752}" destId="{CB0E4F82-C148-4297-96B2-F9BF60C052E7}" srcOrd="1" destOrd="0" presId="urn:microsoft.com/office/officeart/2016/7/layout/RepeatingBendingProcessNew"/>
    <dgm:cxn modelId="{99A4A2E2-4534-46D9-825C-387956EF8701}" type="presOf" srcId="{F5173B4A-201B-48D2-B579-1178276F652A}" destId="{B7904FBA-2336-4DFD-99D8-EEB5FB931B73}" srcOrd="0" destOrd="0" presId="urn:microsoft.com/office/officeart/2016/7/layout/RepeatingBendingProcessNew"/>
    <dgm:cxn modelId="{4E17DAE3-63DD-40CE-9A1C-27BF3F14A95B}" type="presOf" srcId="{35A96A35-7A0D-49AC-8D11-B862A0113086}" destId="{BE31431C-990D-4B2C-BF28-4B0DCAD766D2}" srcOrd="0" destOrd="0" presId="urn:microsoft.com/office/officeart/2016/7/layout/RepeatingBendingProcessNew"/>
    <dgm:cxn modelId="{4B4663EA-2971-42AA-BF68-56564112C39E}" srcId="{AFE34DD0-F2BE-44FF-A537-6EDE8883DE55}" destId="{A9EF8435-581A-4237-A684-08DB32FDFACC}" srcOrd="6" destOrd="0" parTransId="{88AEE3A0-2493-44D1-81A9-7644B83F457B}" sibTransId="{35A96A35-7A0D-49AC-8D11-B862A0113086}"/>
    <dgm:cxn modelId="{C72C9BED-2CE0-4AD0-81E5-9B1EFFCC9B3A}" srcId="{AFE34DD0-F2BE-44FF-A537-6EDE8883DE55}" destId="{DF9887DC-852E-4239-8D6C-68A04C741BE1}" srcOrd="3" destOrd="0" parTransId="{A3B4BB3D-3B9F-4072-9516-D7898E4C0B1F}" sibTransId="{F27473DC-3CE4-4A6F-88B5-C1376C75CB51}"/>
    <dgm:cxn modelId="{15100EF5-175D-4EB5-8241-0F8EA1DA9202}" type="presOf" srcId="{F27473DC-3CE4-4A6F-88B5-C1376C75CB51}" destId="{1C3CB202-E0C7-4DF3-A688-A5D5420DEC73}" srcOrd="1" destOrd="0" presId="urn:microsoft.com/office/officeart/2016/7/layout/RepeatingBendingProcessNew"/>
    <dgm:cxn modelId="{B96936FA-113C-4958-A8D3-A88756B6935F}" type="presOf" srcId="{33F86F4A-3778-4D0B-8E6D-D3ACF0B4C99C}" destId="{86A43A50-500A-45FA-8B22-4389D83727D1}" srcOrd="1" destOrd="0" presId="urn:microsoft.com/office/officeart/2016/7/layout/RepeatingBendingProcessNew"/>
    <dgm:cxn modelId="{C96A1EFD-41A2-4F23-9A7D-CAD5BEF5A937}" type="presOf" srcId="{2F3C2E89-CAD3-48C2-B650-624DBD7BF473}" destId="{55A3052A-9E5E-48E3-81F8-5C9B1FAF7F39}" srcOrd="1" destOrd="0" presId="urn:microsoft.com/office/officeart/2016/7/layout/RepeatingBendingProcessNew"/>
    <dgm:cxn modelId="{61061EFF-3100-4B5E-BE34-E76D67C2791C}" srcId="{AFE34DD0-F2BE-44FF-A537-6EDE8883DE55}" destId="{9C9C7F73-CE85-4407-83DB-DC0893C06AF3}" srcOrd="5" destOrd="0" parTransId="{4F1DB4B8-1890-47BB-A4CA-F2652DD2DD86}" sibTransId="{97492AB8-033B-427D-AFE5-F1DA829D8266}"/>
    <dgm:cxn modelId="{3838D997-5DD3-41C9-A493-398656F4DE96}" type="presParOf" srcId="{EA3939B5-D4D4-4D44-8ED2-F53D37CB84F3}" destId="{4425AAC6-9A86-43AC-AEE4-4D46D8AE661F}" srcOrd="0" destOrd="0" presId="urn:microsoft.com/office/officeart/2016/7/layout/RepeatingBendingProcessNew"/>
    <dgm:cxn modelId="{77321747-8CFB-4B17-9BA4-2238445405A4}" type="presParOf" srcId="{EA3939B5-D4D4-4D44-8ED2-F53D37CB84F3}" destId="{D2C49FD0-5FC5-4182-8D80-45F7BEB6E0C0}" srcOrd="1" destOrd="0" presId="urn:microsoft.com/office/officeart/2016/7/layout/RepeatingBendingProcessNew"/>
    <dgm:cxn modelId="{4EA66CDF-0F14-4551-8006-799EB9725450}" type="presParOf" srcId="{D2C49FD0-5FC5-4182-8D80-45F7BEB6E0C0}" destId="{55A3052A-9E5E-48E3-81F8-5C9B1FAF7F39}" srcOrd="0" destOrd="0" presId="urn:microsoft.com/office/officeart/2016/7/layout/RepeatingBendingProcessNew"/>
    <dgm:cxn modelId="{085E0F57-8556-47B4-8787-AEC6E264F8FB}" type="presParOf" srcId="{EA3939B5-D4D4-4D44-8ED2-F53D37CB84F3}" destId="{E69A1DB8-ED1C-49E4-8CA0-AA367BE69875}" srcOrd="2" destOrd="0" presId="urn:microsoft.com/office/officeart/2016/7/layout/RepeatingBendingProcessNew"/>
    <dgm:cxn modelId="{F2FD1708-D21A-4054-B983-E6A4F193941C}" type="presParOf" srcId="{EA3939B5-D4D4-4D44-8ED2-F53D37CB84F3}" destId="{94CF2517-03EF-4CC7-ABAE-34023759736B}" srcOrd="3" destOrd="0" presId="urn:microsoft.com/office/officeart/2016/7/layout/RepeatingBendingProcessNew"/>
    <dgm:cxn modelId="{299E8D50-2C20-44CF-AA45-683ABCAECDC2}" type="presParOf" srcId="{94CF2517-03EF-4CC7-ABAE-34023759736B}" destId="{CB0E4F82-C148-4297-96B2-F9BF60C052E7}" srcOrd="0" destOrd="0" presId="urn:microsoft.com/office/officeart/2016/7/layout/RepeatingBendingProcessNew"/>
    <dgm:cxn modelId="{ACFEFE96-A3BD-4D07-8278-6CA7E5B5A891}" type="presParOf" srcId="{EA3939B5-D4D4-4D44-8ED2-F53D37CB84F3}" destId="{C111CEE4-32EF-4E88-8B1C-12DC700CF307}" srcOrd="4" destOrd="0" presId="urn:microsoft.com/office/officeart/2016/7/layout/RepeatingBendingProcessNew"/>
    <dgm:cxn modelId="{E93EA6ED-568E-4AD3-8568-90BFBB675E5D}" type="presParOf" srcId="{EA3939B5-D4D4-4D44-8ED2-F53D37CB84F3}" destId="{A0DC391F-FB7F-4CE0-85EB-DFAB5C6B7A57}" srcOrd="5" destOrd="0" presId="urn:microsoft.com/office/officeart/2016/7/layout/RepeatingBendingProcessNew"/>
    <dgm:cxn modelId="{DC52C953-3E7D-41B7-AD53-BB1C71E3BA71}" type="presParOf" srcId="{A0DC391F-FB7F-4CE0-85EB-DFAB5C6B7A57}" destId="{86A43A50-500A-45FA-8B22-4389D83727D1}" srcOrd="0" destOrd="0" presId="urn:microsoft.com/office/officeart/2016/7/layout/RepeatingBendingProcessNew"/>
    <dgm:cxn modelId="{DC94D234-E7A0-4B20-936C-A52E334ABE54}" type="presParOf" srcId="{EA3939B5-D4D4-4D44-8ED2-F53D37CB84F3}" destId="{088C06A6-B420-475F-89A6-5FA9D9D6B55D}" srcOrd="6" destOrd="0" presId="urn:microsoft.com/office/officeart/2016/7/layout/RepeatingBendingProcessNew"/>
    <dgm:cxn modelId="{EAB8F40E-AFEF-48EC-ABC2-804798B1C558}" type="presParOf" srcId="{EA3939B5-D4D4-4D44-8ED2-F53D37CB84F3}" destId="{38E77DCD-E85C-4340-8FD3-A53A4140239B}" srcOrd="7" destOrd="0" presId="urn:microsoft.com/office/officeart/2016/7/layout/RepeatingBendingProcessNew"/>
    <dgm:cxn modelId="{C3BC57AB-0B77-4A11-8C4B-56453F17DB72}" type="presParOf" srcId="{38E77DCD-E85C-4340-8FD3-A53A4140239B}" destId="{1C3CB202-E0C7-4DF3-A688-A5D5420DEC73}" srcOrd="0" destOrd="0" presId="urn:microsoft.com/office/officeart/2016/7/layout/RepeatingBendingProcessNew"/>
    <dgm:cxn modelId="{80D1558B-D5D1-4B92-BC64-B731D4D4E77B}" type="presParOf" srcId="{EA3939B5-D4D4-4D44-8ED2-F53D37CB84F3}" destId="{CA9A70E7-5944-4225-A89B-62175082577D}" srcOrd="8" destOrd="0" presId="urn:microsoft.com/office/officeart/2016/7/layout/RepeatingBendingProcessNew"/>
    <dgm:cxn modelId="{861DB2BC-2054-43AF-83B5-FC9B2F547B63}" type="presParOf" srcId="{EA3939B5-D4D4-4D44-8ED2-F53D37CB84F3}" destId="{E8190405-D4FF-4C3A-960A-1D5388E94954}" srcOrd="9" destOrd="0" presId="urn:microsoft.com/office/officeart/2016/7/layout/RepeatingBendingProcessNew"/>
    <dgm:cxn modelId="{07419EA1-69AD-4D7E-9DAC-06A509874592}" type="presParOf" srcId="{E8190405-D4FF-4C3A-960A-1D5388E94954}" destId="{7F214B4B-8ADB-4E93-9C04-9EA9EA3121BE}" srcOrd="0" destOrd="0" presId="urn:microsoft.com/office/officeart/2016/7/layout/RepeatingBendingProcessNew"/>
    <dgm:cxn modelId="{1E2EF4D6-B89F-4234-A195-470F6C83F6F8}" type="presParOf" srcId="{EA3939B5-D4D4-4D44-8ED2-F53D37CB84F3}" destId="{ED0D6BA7-23B9-4A9F-B82B-805D59D046A2}" srcOrd="10" destOrd="0" presId="urn:microsoft.com/office/officeart/2016/7/layout/RepeatingBendingProcessNew"/>
    <dgm:cxn modelId="{3BC2FADA-B0CF-47B9-8AB2-99B7F61BD45C}" type="presParOf" srcId="{EA3939B5-D4D4-4D44-8ED2-F53D37CB84F3}" destId="{A361800D-CA59-4A6F-A7E7-8330F57D65A7}" srcOrd="11" destOrd="0" presId="urn:microsoft.com/office/officeart/2016/7/layout/RepeatingBendingProcessNew"/>
    <dgm:cxn modelId="{F27D6109-75C4-4493-B546-1BBB28A11A6E}" type="presParOf" srcId="{A361800D-CA59-4A6F-A7E7-8330F57D65A7}" destId="{9268820C-9590-4515-9697-906D5CC602AB}" srcOrd="0" destOrd="0" presId="urn:microsoft.com/office/officeart/2016/7/layout/RepeatingBendingProcessNew"/>
    <dgm:cxn modelId="{234AB641-17A8-4AD3-BBCB-CDEFABD69324}" type="presParOf" srcId="{EA3939B5-D4D4-4D44-8ED2-F53D37CB84F3}" destId="{D635BB70-ED51-40DA-9C61-B1FE72EFB4D3}" srcOrd="12" destOrd="0" presId="urn:microsoft.com/office/officeart/2016/7/layout/RepeatingBendingProcessNew"/>
    <dgm:cxn modelId="{4ADB91C6-CDC2-46AE-9347-9E8CC42D83BE}" type="presParOf" srcId="{EA3939B5-D4D4-4D44-8ED2-F53D37CB84F3}" destId="{BE31431C-990D-4B2C-BF28-4B0DCAD766D2}" srcOrd="13" destOrd="0" presId="urn:microsoft.com/office/officeart/2016/7/layout/RepeatingBendingProcessNew"/>
    <dgm:cxn modelId="{02AAED2F-C589-44FB-BAEB-4095D8CF9B84}" type="presParOf" srcId="{BE31431C-990D-4B2C-BF28-4B0DCAD766D2}" destId="{4D0C8376-FF70-4552-813F-B0929277167E}" srcOrd="0" destOrd="0" presId="urn:microsoft.com/office/officeart/2016/7/layout/RepeatingBendingProcessNew"/>
    <dgm:cxn modelId="{5EEC8131-F79D-4BA0-930C-4D655029A633}" type="presParOf" srcId="{EA3939B5-D4D4-4D44-8ED2-F53D37CB84F3}" destId="{B7904FBA-2336-4DFD-99D8-EEB5FB931B73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169CEF6-99BA-435C-9896-F91C62EB9148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A266CB9-1986-45A6-B518-86B5BD67BC99}">
      <dgm:prSet/>
      <dgm:spPr/>
      <dgm:t>
        <a:bodyPr/>
        <a:lstStyle/>
        <a:p>
          <a:r>
            <a:rPr lang="en-US" b="1" dirty="0"/>
            <a:t>Step 6  Building the Model</a:t>
          </a:r>
          <a:endParaRPr lang="en-US" dirty="0"/>
        </a:p>
      </dgm:t>
    </dgm:pt>
    <dgm:pt modelId="{BD658C05-9674-4493-9810-860CD047CC5D}" type="parTrans" cxnId="{1E74AC9F-ACE8-4FFE-B894-71C761FEA8F1}">
      <dgm:prSet/>
      <dgm:spPr/>
      <dgm:t>
        <a:bodyPr/>
        <a:lstStyle/>
        <a:p>
          <a:endParaRPr lang="en-US"/>
        </a:p>
      </dgm:t>
    </dgm:pt>
    <dgm:pt modelId="{0C94849A-02BB-4039-856F-44FAE394F446}" type="sibTrans" cxnId="{1E74AC9F-ACE8-4FFE-B894-71C761FEA8F1}">
      <dgm:prSet/>
      <dgm:spPr/>
      <dgm:t>
        <a:bodyPr/>
        <a:lstStyle/>
        <a:p>
          <a:endParaRPr lang="en-US"/>
        </a:p>
      </dgm:t>
    </dgm:pt>
    <dgm:pt modelId="{CC86CB1E-5654-4899-B7C8-572F05117EB4}">
      <dgm:prSet/>
      <dgm:spPr/>
      <dgm:t>
        <a:bodyPr/>
        <a:lstStyle/>
        <a:p>
          <a:r>
            <a:rPr lang="en-US" dirty="0"/>
            <a:t>2 stacked LSTM layers with a dropout rate of 0.2 are used .</a:t>
          </a:r>
        </a:p>
      </dgm:t>
    </dgm:pt>
    <dgm:pt modelId="{27B8876A-1473-4469-B176-423AF0C0A10D}" type="parTrans" cxnId="{1DF3417D-18A1-4002-8713-8815CF941F3D}">
      <dgm:prSet/>
      <dgm:spPr/>
      <dgm:t>
        <a:bodyPr/>
        <a:lstStyle/>
        <a:p>
          <a:endParaRPr lang="en-US"/>
        </a:p>
      </dgm:t>
    </dgm:pt>
    <dgm:pt modelId="{BD4DA41A-0BCC-4702-8929-652CD1A599CB}" type="sibTrans" cxnId="{1DF3417D-18A1-4002-8713-8815CF941F3D}">
      <dgm:prSet/>
      <dgm:spPr/>
      <dgm:t>
        <a:bodyPr/>
        <a:lstStyle/>
        <a:p>
          <a:endParaRPr lang="en-US"/>
        </a:p>
      </dgm:t>
    </dgm:pt>
    <dgm:pt modelId="{9EFF46AA-56DA-4DF2-A897-F04ADD1A98D3}">
      <dgm:prSet/>
      <dgm:spPr/>
      <dgm:t>
        <a:bodyPr/>
        <a:lstStyle/>
        <a:p>
          <a:r>
            <a:rPr lang="en-US" dirty="0"/>
            <a:t>A fully connected Dense layer has been used for output.</a:t>
          </a:r>
        </a:p>
      </dgm:t>
    </dgm:pt>
    <dgm:pt modelId="{6B52E479-BCC6-4581-904B-379C8234C6FE}" type="parTrans" cxnId="{C0ABFD34-8089-4FC7-B8F8-1A4DE6D26E82}">
      <dgm:prSet/>
      <dgm:spPr/>
      <dgm:t>
        <a:bodyPr/>
        <a:lstStyle/>
        <a:p>
          <a:endParaRPr lang="en-US"/>
        </a:p>
      </dgm:t>
    </dgm:pt>
    <dgm:pt modelId="{FF84C4B6-36C8-46E9-A6C5-C1CF4431A6F5}" type="sibTrans" cxnId="{C0ABFD34-8089-4FC7-B8F8-1A4DE6D26E82}">
      <dgm:prSet/>
      <dgm:spPr/>
      <dgm:t>
        <a:bodyPr/>
        <a:lstStyle/>
        <a:p>
          <a:endParaRPr lang="en-US"/>
        </a:p>
      </dgm:t>
    </dgm:pt>
    <dgm:pt modelId="{4CF9F54C-06A2-44A4-A8E1-CCBEFEF05E7A}">
      <dgm:prSet/>
      <dgm:spPr/>
      <dgm:t>
        <a:bodyPr/>
        <a:lstStyle/>
        <a:p>
          <a:r>
            <a:rPr lang="en-US" b="1" dirty="0"/>
            <a:t>Step 7 Training the Model</a:t>
          </a:r>
          <a:endParaRPr lang="en-US" dirty="0"/>
        </a:p>
      </dgm:t>
    </dgm:pt>
    <dgm:pt modelId="{FD044F23-AD80-4290-B532-147F0FD08862}" type="parTrans" cxnId="{05F9CD65-1F2C-41F1-AFBF-169D8A9DEB23}">
      <dgm:prSet/>
      <dgm:spPr/>
      <dgm:t>
        <a:bodyPr/>
        <a:lstStyle/>
        <a:p>
          <a:endParaRPr lang="en-US"/>
        </a:p>
      </dgm:t>
    </dgm:pt>
    <dgm:pt modelId="{DD40C732-B7F6-44E5-8D8C-4EA0DF5349EA}" type="sibTrans" cxnId="{05F9CD65-1F2C-41F1-AFBF-169D8A9DEB23}">
      <dgm:prSet/>
      <dgm:spPr/>
      <dgm:t>
        <a:bodyPr/>
        <a:lstStyle/>
        <a:p>
          <a:endParaRPr lang="en-US"/>
        </a:p>
      </dgm:t>
    </dgm:pt>
    <dgm:pt modelId="{538023E6-2590-4208-88D2-CF20AB8098E4}">
      <dgm:prSet/>
      <dgm:spPr/>
      <dgm:t>
        <a:bodyPr/>
        <a:lstStyle/>
        <a:p>
          <a:r>
            <a:rPr lang="en-US" dirty="0"/>
            <a:t>After building the model , it is trained on the input and output data.</a:t>
          </a:r>
        </a:p>
      </dgm:t>
    </dgm:pt>
    <dgm:pt modelId="{2EBCF279-979A-4758-9862-58E815EBE748}" type="parTrans" cxnId="{DBD319BA-5BCE-4A5F-BA1B-46D15B88A1FF}">
      <dgm:prSet/>
      <dgm:spPr/>
      <dgm:t>
        <a:bodyPr/>
        <a:lstStyle/>
        <a:p>
          <a:endParaRPr lang="en-US"/>
        </a:p>
      </dgm:t>
    </dgm:pt>
    <dgm:pt modelId="{CBD2ECA1-AB77-4207-A5DB-0DA49CD15223}" type="sibTrans" cxnId="{DBD319BA-5BCE-4A5F-BA1B-46D15B88A1FF}">
      <dgm:prSet/>
      <dgm:spPr/>
      <dgm:t>
        <a:bodyPr/>
        <a:lstStyle/>
        <a:p>
          <a:endParaRPr lang="en-US"/>
        </a:p>
      </dgm:t>
    </dgm:pt>
    <dgm:pt modelId="{D765C7D3-1ED2-4648-B3F1-22DD432FC8CA}">
      <dgm:prSet/>
      <dgm:spPr/>
      <dgm:t>
        <a:bodyPr/>
        <a:lstStyle/>
        <a:p>
          <a:r>
            <a:rPr lang="en-US" dirty="0"/>
            <a:t>For this 'Adam Optimizer ' is used on batch size of 128 and a total of 30 epochs.</a:t>
          </a:r>
        </a:p>
      </dgm:t>
    </dgm:pt>
    <dgm:pt modelId="{47B654C9-68F0-4B4C-A8DC-F0C4687530F1}" type="parTrans" cxnId="{E55FA296-D36B-4031-804D-0F600212F2B5}">
      <dgm:prSet/>
      <dgm:spPr/>
      <dgm:t>
        <a:bodyPr/>
        <a:lstStyle/>
        <a:p>
          <a:endParaRPr lang="en-US"/>
        </a:p>
      </dgm:t>
    </dgm:pt>
    <dgm:pt modelId="{F57B0FED-E49D-440E-AACD-171EA69B3B09}" type="sibTrans" cxnId="{E55FA296-D36B-4031-804D-0F600212F2B5}">
      <dgm:prSet/>
      <dgm:spPr/>
      <dgm:t>
        <a:bodyPr/>
        <a:lstStyle/>
        <a:p>
          <a:endParaRPr lang="en-US"/>
        </a:p>
      </dgm:t>
    </dgm:pt>
    <dgm:pt modelId="{9E7EB94D-97FA-4DA4-9182-2ECA54DF92C5}">
      <dgm:prSet/>
      <dgm:spPr/>
      <dgm:t>
        <a:bodyPr/>
        <a:lstStyle/>
        <a:p>
          <a:r>
            <a:rPr lang="en-US" dirty="0"/>
            <a:t>After Training, model is saved for prediction.</a:t>
          </a:r>
        </a:p>
      </dgm:t>
    </dgm:pt>
    <dgm:pt modelId="{6419A8CF-61B4-482F-80F6-DF1C577129A3}" type="parTrans" cxnId="{1CA7256D-79B9-4B78-996D-34CF57B9D68C}">
      <dgm:prSet/>
      <dgm:spPr/>
      <dgm:t>
        <a:bodyPr/>
        <a:lstStyle/>
        <a:p>
          <a:endParaRPr lang="en-US"/>
        </a:p>
      </dgm:t>
    </dgm:pt>
    <dgm:pt modelId="{81238BCD-DD2E-4C5C-AE41-3685DB7A13D5}" type="sibTrans" cxnId="{1CA7256D-79B9-4B78-996D-34CF57B9D68C}">
      <dgm:prSet/>
      <dgm:spPr/>
      <dgm:t>
        <a:bodyPr/>
        <a:lstStyle/>
        <a:p>
          <a:endParaRPr lang="en-US"/>
        </a:p>
      </dgm:t>
    </dgm:pt>
    <dgm:pt modelId="{F0A059F9-54A9-4B51-97EE-9C4186234E0D}">
      <dgm:prSet/>
      <dgm:spPr/>
      <dgm:t>
        <a:bodyPr/>
        <a:lstStyle/>
        <a:p>
          <a:pPr rtl="0"/>
          <a:r>
            <a:rPr lang="en-US" b="1" dirty="0"/>
            <a:t>Step 8 Inference Phase</a:t>
          </a:r>
          <a:r>
            <a:rPr lang="en-US" b="1" dirty="0">
              <a:latin typeface="Calibri Light" panose="020F0302020204030204"/>
            </a:rPr>
            <a:t> </a:t>
          </a:r>
          <a:endParaRPr lang="en-US" dirty="0"/>
        </a:p>
      </dgm:t>
    </dgm:pt>
    <dgm:pt modelId="{644A699B-99E3-4877-AACA-C87D1F581018}" type="parTrans" cxnId="{2DA30779-DCED-43CC-BAAD-07FF33F353D3}">
      <dgm:prSet/>
      <dgm:spPr/>
      <dgm:t>
        <a:bodyPr/>
        <a:lstStyle/>
        <a:p>
          <a:endParaRPr lang="en-US"/>
        </a:p>
      </dgm:t>
    </dgm:pt>
    <dgm:pt modelId="{8B42CA76-3CEE-452C-ADD1-9677D65698D1}" type="sibTrans" cxnId="{2DA30779-DCED-43CC-BAAD-07FF33F353D3}">
      <dgm:prSet/>
      <dgm:spPr/>
      <dgm:t>
        <a:bodyPr/>
        <a:lstStyle/>
        <a:p>
          <a:endParaRPr lang="en-US"/>
        </a:p>
      </dgm:t>
    </dgm:pt>
    <dgm:pt modelId="{B38B584D-E628-483D-A3F2-48F5A9FEF91A}">
      <dgm:prSet/>
      <dgm:spPr/>
      <dgm:t>
        <a:bodyPr/>
        <a:lstStyle/>
        <a:p>
          <a:pPr rtl="0"/>
          <a:r>
            <a:rPr lang="en-US" dirty="0"/>
            <a:t>Using the trained model, the notes will be predicted</a:t>
          </a:r>
          <a:endParaRPr lang="en-US" dirty="0">
            <a:latin typeface="Calibri Light" panose="020F0302020204030204"/>
          </a:endParaRPr>
        </a:p>
      </dgm:t>
    </dgm:pt>
    <dgm:pt modelId="{177EB45E-9020-403F-8CC1-64018BA52CD7}" type="parTrans" cxnId="{144084FE-AC66-4795-BAF3-9C5F23A5A109}">
      <dgm:prSet/>
      <dgm:spPr/>
      <dgm:t>
        <a:bodyPr/>
        <a:lstStyle/>
        <a:p>
          <a:endParaRPr lang="en-US"/>
        </a:p>
      </dgm:t>
    </dgm:pt>
    <dgm:pt modelId="{681B3676-251B-4CF3-BA1B-C72A89C619E1}" type="sibTrans" cxnId="{144084FE-AC66-4795-BAF3-9C5F23A5A109}">
      <dgm:prSet/>
      <dgm:spPr/>
      <dgm:t>
        <a:bodyPr/>
        <a:lstStyle/>
        <a:p>
          <a:endParaRPr lang="en-US"/>
        </a:p>
      </dgm:t>
    </dgm:pt>
    <dgm:pt modelId="{26D45525-8A69-49D7-A13F-0EBACD035CC9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The</a:t>
          </a:r>
          <a:r>
            <a:rPr lang="en-US" dirty="0"/>
            <a:t> predicted output notes are saved in a MIDI file.</a:t>
          </a:r>
        </a:p>
      </dgm:t>
    </dgm:pt>
    <dgm:pt modelId="{07835937-E49D-4622-9426-8C92F3785BFD}" type="parTrans" cxnId="{8F7B180C-BB48-49E3-BAFB-330F0B919EE8}">
      <dgm:prSet/>
      <dgm:spPr/>
    </dgm:pt>
    <dgm:pt modelId="{629E8CA8-A9E7-4A20-A972-27D68CBD33CE}" type="sibTrans" cxnId="{8F7B180C-BB48-49E3-BAFB-330F0B919EE8}">
      <dgm:prSet/>
      <dgm:spPr/>
    </dgm:pt>
    <dgm:pt modelId="{1A0C8A1C-C026-4E6E-AD37-280433E6071D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Step 9 Saving the File</a:t>
          </a:r>
        </a:p>
      </dgm:t>
    </dgm:pt>
    <dgm:pt modelId="{35607718-38BE-4C77-88AB-54162C1DB4AE}" type="parTrans" cxnId="{37D34B6B-8D93-43CE-A49C-1861612B5296}">
      <dgm:prSet/>
      <dgm:spPr/>
    </dgm:pt>
    <dgm:pt modelId="{733CF4FC-8C1F-4992-A421-90130FCCEC8C}" type="sibTrans" cxnId="{37D34B6B-8D93-43CE-A49C-1861612B5296}">
      <dgm:prSet/>
      <dgm:spPr/>
      <dgm:t>
        <a:bodyPr/>
        <a:lstStyle/>
        <a:p>
          <a:endParaRPr lang="en-US"/>
        </a:p>
      </dgm:t>
    </dgm:pt>
    <dgm:pt modelId="{4951F968-8726-4105-BE7C-F4A838ED5370}" type="pres">
      <dgm:prSet presAssocID="{1169CEF6-99BA-435C-9896-F91C62EB9148}" presName="Name0" presStyleCnt="0">
        <dgm:presLayoutVars>
          <dgm:dir/>
          <dgm:resizeHandles val="exact"/>
        </dgm:presLayoutVars>
      </dgm:prSet>
      <dgm:spPr/>
    </dgm:pt>
    <dgm:pt modelId="{392CF2A9-3426-471D-9BEE-ED6AE346AD30}" type="pres">
      <dgm:prSet presAssocID="{7A266CB9-1986-45A6-B518-86B5BD67BC99}" presName="node" presStyleLbl="node1" presStyleIdx="0" presStyleCnt="11">
        <dgm:presLayoutVars>
          <dgm:bulletEnabled val="1"/>
        </dgm:presLayoutVars>
      </dgm:prSet>
      <dgm:spPr/>
    </dgm:pt>
    <dgm:pt modelId="{4C055548-B319-4867-9DC8-C9B14B02507B}" type="pres">
      <dgm:prSet presAssocID="{0C94849A-02BB-4039-856F-44FAE394F446}" presName="sibTrans" presStyleLbl="sibTrans1D1" presStyleIdx="0" presStyleCnt="10"/>
      <dgm:spPr/>
    </dgm:pt>
    <dgm:pt modelId="{37525A90-CBFF-4DF1-AB34-815F042333C7}" type="pres">
      <dgm:prSet presAssocID="{0C94849A-02BB-4039-856F-44FAE394F446}" presName="connectorText" presStyleLbl="sibTrans1D1" presStyleIdx="0" presStyleCnt="10"/>
      <dgm:spPr/>
    </dgm:pt>
    <dgm:pt modelId="{4A4D26DE-FB98-47B4-82F4-D22D74224262}" type="pres">
      <dgm:prSet presAssocID="{CC86CB1E-5654-4899-B7C8-572F05117EB4}" presName="node" presStyleLbl="node1" presStyleIdx="1" presStyleCnt="11">
        <dgm:presLayoutVars>
          <dgm:bulletEnabled val="1"/>
        </dgm:presLayoutVars>
      </dgm:prSet>
      <dgm:spPr/>
    </dgm:pt>
    <dgm:pt modelId="{BDDC6348-A382-42E7-A3AF-210B087F3DDC}" type="pres">
      <dgm:prSet presAssocID="{BD4DA41A-0BCC-4702-8929-652CD1A599CB}" presName="sibTrans" presStyleLbl="sibTrans1D1" presStyleIdx="1" presStyleCnt="10"/>
      <dgm:spPr/>
    </dgm:pt>
    <dgm:pt modelId="{2B43C639-DD0C-41FF-8BF8-BC349072F80F}" type="pres">
      <dgm:prSet presAssocID="{BD4DA41A-0BCC-4702-8929-652CD1A599CB}" presName="connectorText" presStyleLbl="sibTrans1D1" presStyleIdx="1" presStyleCnt="10"/>
      <dgm:spPr/>
    </dgm:pt>
    <dgm:pt modelId="{27DB9C1A-1B20-491B-8EE4-8F8D2D369863}" type="pres">
      <dgm:prSet presAssocID="{9EFF46AA-56DA-4DF2-A897-F04ADD1A98D3}" presName="node" presStyleLbl="node1" presStyleIdx="2" presStyleCnt="11">
        <dgm:presLayoutVars>
          <dgm:bulletEnabled val="1"/>
        </dgm:presLayoutVars>
      </dgm:prSet>
      <dgm:spPr/>
    </dgm:pt>
    <dgm:pt modelId="{3DD8ACD1-E659-4594-80F6-F5088AA8490D}" type="pres">
      <dgm:prSet presAssocID="{FF84C4B6-36C8-46E9-A6C5-C1CF4431A6F5}" presName="sibTrans" presStyleLbl="sibTrans1D1" presStyleIdx="2" presStyleCnt="10"/>
      <dgm:spPr/>
    </dgm:pt>
    <dgm:pt modelId="{F5D2009F-B246-4502-8565-D4B3F9F5484C}" type="pres">
      <dgm:prSet presAssocID="{FF84C4B6-36C8-46E9-A6C5-C1CF4431A6F5}" presName="connectorText" presStyleLbl="sibTrans1D1" presStyleIdx="2" presStyleCnt="10"/>
      <dgm:spPr/>
    </dgm:pt>
    <dgm:pt modelId="{2CBD77A4-DDAD-4A0A-AD31-91F511AB6B7D}" type="pres">
      <dgm:prSet presAssocID="{4CF9F54C-06A2-44A4-A8E1-CCBEFEF05E7A}" presName="node" presStyleLbl="node1" presStyleIdx="3" presStyleCnt="11">
        <dgm:presLayoutVars>
          <dgm:bulletEnabled val="1"/>
        </dgm:presLayoutVars>
      </dgm:prSet>
      <dgm:spPr/>
    </dgm:pt>
    <dgm:pt modelId="{1521083A-68A5-48E2-B150-BC6DE0E3F647}" type="pres">
      <dgm:prSet presAssocID="{DD40C732-B7F6-44E5-8D8C-4EA0DF5349EA}" presName="sibTrans" presStyleLbl="sibTrans1D1" presStyleIdx="3" presStyleCnt="10"/>
      <dgm:spPr/>
    </dgm:pt>
    <dgm:pt modelId="{972EC220-603F-4D5A-BB60-321C71382685}" type="pres">
      <dgm:prSet presAssocID="{DD40C732-B7F6-44E5-8D8C-4EA0DF5349EA}" presName="connectorText" presStyleLbl="sibTrans1D1" presStyleIdx="3" presStyleCnt="10"/>
      <dgm:spPr/>
    </dgm:pt>
    <dgm:pt modelId="{05ACB8C1-D80B-45DD-8BA7-E92C20B9C3B7}" type="pres">
      <dgm:prSet presAssocID="{538023E6-2590-4208-88D2-CF20AB8098E4}" presName="node" presStyleLbl="node1" presStyleIdx="4" presStyleCnt="11">
        <dgm:presLayoutVars>
          <dgm:bulletEnabled val="1"/>
        </dgm:presLayoutVars>
      </dgm:prSet>
      <dgm:spPr/>
    </dgm:pt>
    <dgm:pt modelId="{55729126-E06A-41A3-99D4-035C25891DBA}" type="pres">
      <dgm:prSet presAssocID="{CBD2ECA1-AB77-4207-A5DB-0DA49CD15223}" presName="sibTrans" presStyleLbl="sibTrans1D1" presStyleIdx="4" presStyleCnt="10"/>
      <dgm:spPr/>
    </dgm:pt>
    <dgm:pt modelId="{7DEB9963-D55D-4904-A9AB-9CB1B56A1DD3}" type="pres">
      <dgm:prSet presAssocID="{CBD2ECA1-AB77-4207-A5DB-0DA49CD15223}" presName="connectorText" presStyleLbl="sibTrans1D1" presStyleIdx="4" presStyleCnt="10"/>
      <dgm:spPr/>
    </dgm:pt>
    <dgm:pt modelId="{8DEFD810-F458-4191-BB90-7205FED84EEC}" type="pres">
      <dgm:prSet presAssocID="{D765C7D3-1ED2-4648-B3F1-22DD432FC8CA}" presName="node" presStyleLbl="node1" presStyleIdx="5" presStyleCnt="11">
        <dgm:presLayoutVars>
          <dgm:bulletEnabled val="1"/>
        </dgm:presLayoutVars>
      </dgm:prSet>
      <dgm:spPr/>
    </dgm:pt>
    <dgm:pt modelId="{FEC2E253-5A3E-4433-84EA-4B7BCDD7DED9}" type="pres">
      <dgm:prSet presAssocID="{F57B0FED-E49D-440E-AACD-171EA69B3B09}" presName="sibTrans" presStyleLbl="sibTrans1D1" presStyleIdx="5" presStyleCnt="10"/>
      <dgm:spPr/>
    </dgm:pt>
    <dgm:pt modelId="{7114E3E2-2ACD-49DA-973F-2754A7218FCF}" type="pres">
      <dgm:prSet presAssocID="{F57B0FED-E49D-440E-AACD-171EA69B3B09}" presName="connectorText" presStyleLbl="sibTrans1D1" presStyleIdx="5" presStyleCnt="10"/>
      <dgm:spPr/>
    </dgm:pt>
    <dgm:pt modelId="{FC58505C-251B-4FAB-A222-BF2390EE4DDB}" type="pres">
      <dgm:prSet presAssocID="{9E7EB94D-97FA-4DA4-9182-2ECA54DF92C5}" presName="node" presStyleLbl="node1" presStyleIdx="6" presStyleCnt="11">
        <dgm:presLayoutVars>
          <dgm:bulletEnabled val="1"/>
        </dgm:presLayoutVars>
      </dgm:prSet>
      <dgm:spPr/>
    </dgm:pt>
    <dgm:pt modelId="{89E05D1C-C81F-4495-B3B2-12344CE1599C}" type="pres">
      <dgm:prSet presAssocID="{81238BCD-DD2E-4C5C-AE41-3685DB7A13D5}" presName="sibTrans" presStyleLbl="sibTrans1D1" presStyleIdx="6" presStyleCnt="10"/>
      <dgm:spPr/>
    </dgm:pt>
    <dgm:pt modelId="{781F97C0-A797-4082-AE1C-B4718F0A818D}" type="pres">
      <dgm:prSet presAssocID="{81238BCD-DD2E-4C5C-AE41-3685DB7A13D5}" presName="connectorText" presStyleLbl="sibTrans1D1" presStyleIdx="6" presStyleCnt="10"/>
      <dgm:spPr/>
    </dgm:pt>
    <dgm:pt modelId="{88EEBAB8-27FF-40AC-B261-377CE41520FF}" type="pres">
      <dgm:prSet presAssocID="{F0A059F9-54A9-4B51-97EE-9C4186234E0D}" presName="node" presStyleLbl="node1" presStyleIdx="7" presStyleCnt="11">
        <dgm:presLayoutVars>
          <dgm:bulletEnabled val="1"/>
        </dgm:presLayoutVars>
      </dgm:prSet>
      <dgm:spPr/>
    </dgm:pt>
    <dgm:pt modelId="{31854705-5F53-4FAB-AB4B-6ADE29C993B8}" type="pres">
      <dgm:prSet presAssocID="{8B42CA76-3CEE-452C-ADD1-9677D65698D1}" presName="sibTrans" presStyleLbl="sibTrans1D1" presStyleIdx="7" presStyleCnt="10"/>
      <dgm:spPr/>
    </dgm:pt>
    <dgm:pt modelId="{BEC9BCA7-2DF3-429A-BAFC-327D2F148C1B}" type="pres">
      <dgm:prSet presAssocID="{8B42CA76-3CEE-452C-ADD1-9677D65698D1}" presName="connectorText" presStyleLbl="sibTrans1D1" presStyleIdx="7" presStyleCnt="10"/>
      <dgm:spPr/>
    </dgm:pt>
    <dgm:pt modelId="{CE596A1F-4CDE-49D7-B45B-FF5B3E6C6A00}" type="pres">
      <dgm:prSet presAssocID="{B38B584D-E628-483D-A3F2-48F5A9FEF91A}" presName="node" presStyleLbl="node1" presStyleIdx="8" presStyleCnt="11">
        <dgm:presLayoutVars>
          <dgm:bulletEnabled val="1"/>
        </dgm:presLayoutVars>
      </dgm:prSet>
      <dgm:spPr/>
    </dgm:pt>
    <dgm:pt modelId="{1D7954E1-4EDE-49F5-B19D-9CE73C231C2B}" type="pres">
      <dgm:prSet presAssocID="{681B3676-251B-4CF3-BA1B-C72A89C619E1}" presName="sibTrans" presStyleLbl="sibTrans1D1" presStyleIdx="8" presStyleCnt="10"/>
      <dgm:spPr/>
    </dgm:pt>
    <dgm:pt modelId="{071AF5D6-9F33-4F6C-B781-3764736A4957}" type="pres">
      <dgm:prSet presAssocID="{681B3676-251B-4CF3-BA1B-C72A89C619E1}" presName="connectorText" presStyleLbl="sibTrans1D1" presStyleIdx="8" presStyleCnt="10"/>
      <dgm:spPr/>
    </dgm:pt>
    <dgm:pt modelId="{1B1201EC-2ED6-420A-AD0C-B4EB5D20A4E7}" type="pres">
      <dgm:prSet presAssocID="{1A0C8A1C-C026-4E6E-AD37-280433E6071D}" presName="node" presStyleLbl="node1" presStyleIdx="9" presStyleCnt="11">
        <dgm:presLayoutVars>
          <dgm:bulletEnabled val="1"/>
        </dgm:presLayoutVars>
      </dgm:prSet>
      <dgm:spPr/>
    </dgm:pt>
    <dgm:pt modelId="{2E9BF690-33BB-4CE3-AC4B-DEF86DF22C5B}" type="pres">
      <dgm:prSet presAssocID="{733CF4FC-8C1F-4992-A421-90130FCCEC8C}" presName="sibTrans" presStyleLbl="sibTrans1D1" presStyleIdx="9" presStyleCnt="10"/>
      <dgm:spPr/>
    </dgm:pt>
    <dgm:pt modelId="{D61B087A-4D4E-4D7A-A566-42D8E18D22D7}" type="pres">
      <dgm:prSet presAssocID="{733CF4FC-8C1F-4992-A421-90130FCCEC8C}" presName="connectorText" presStyleLbl="sibTrans1D1" presStyleIdx="9" presStyleCnt="10"/>
      <dgm:spPr/>
    </dgm:pt>
    <dgm:pt modelId="{E78A1AFF-09E7-4324-8561-CFDEEBBBA44A}" type="pres">
      <dgm:prSet presAssocID="{26D45525-8A69-49D7-A13F-0EBACD035CC9}" presName="node" presStyleLbl="node1" presStyleIdx="10" presStyleCnt="11">
        <dgm:presLayoutVars>
          <dgm:bulletEnabled val="1"/>
        </dgm:presLayoutVars>
      </dgm:prSet>
      <dgm:spPr/>
    </dgm:pt>
  </dgm:ptLst>
  <dgm:cxnLst>
    <dgm:cxn modelId="{D2B24207-434D-48BB-B467-F99ACC865836}" type="presOf" srcId="{1A0C8A1C-C026-4E6E-AD37-280433E6071D}" destId="{1B1201EC-2ED6-420A-AD0C-B4EB5D20A4E7}" srcOrd="0" destOrd="0" presId="urn:microsoft.com/office/officeart/2016/7/layout/RepeatingBendingProcessNew"/>
    <dgm:cxn modelId="{751FFE07-434B-4E27-850E-D8294D546B94}" type="presOf" srcId="{9EFF46AA-56DA-4DF2-A897-F04ADD1A98D3}" destId="{27DB9C1A-1B20-491B-8EE4-8F8D2D369863}" srcOrd="0" destOrd="0" presId="urn:microsoft.com/office/officeart/2016/7/layout/RepeatingBendingProcessNew"/>
    <dgm:cxn modelId="{1A20C90A-355D-411C-BDAA-F96BCD11B75B}" type="presOf" srcId="{0C94849A-02BB-4039-856F-44FAE394F446}" destId="{37525A90-CBFF-4DF1-AB34-815F042333C7}" srcOrd="1" destOrd="0" presId="urn:microsoft.com/office/officeart/2016/7/layout/RepeatingBendingProcessNew"/>
    <dgm:cxn modelId="{8F7B180C-BB48-49E3-BAFB-330F0B919EE8}" srcId="{1169CEF6-99BA-435C-9896-F91C62EB9148}" destId="{26D45525-8A69-49D7-A13F-0EBACD035CC9}" srcOrd="10" destOrd="0" parTransId="{07835937-E49D-4622-9426-8C92F3785BFD}" sibTransId="{629E8CA8-A9E7-4A20-A972-27D68CBD33CE}"/>
    <dgm:cxn modelId="{F82C401C-5793-4C0F-8341-DB961D2ECE03}" type="presOf" srcId="{DD40C732-B7F6-44E5-8D8C-4EA0DF5349EA}" destId="{972EC220-603F-4D5A-BB60-321C71382685}" srcOrd="1" destOrd="0" presId="urn:microsoft.com/office/officeart/2016/7/layout/RepeatingBendingProcessNew"/>
    <dgm:cxn modelId="{DCE29322-371F-4E53-8880-EA32C7D8967E}" type="presOf" srcId="{CC86CB1E-5654-4899-B7C8-572F05117EB4}" destId="{4A4D26DE-FB98-47B4-82F4-D22D74224262}" srcOrd="0" destOrd="0" presId="urn:microsoft.com/office/officeart/2016/7/layout/RepeatingBendingProcessNew"/>
    <dgm:cxn modelId="{785EA22B-ACD1-4455-819F-7BA4F581B9D0}" type="presOf" srcId="{681B3676-251B-4CF3-BA1B-C72A89C619E1}" destId="{071AF5D6-9F33-4F6C-B781-3764736A4957}" srcOrd="1" destOrd="0" presId="urn:microsoft.com/office/officeart/2016/7/layout/RepeatingBendingProcessNew"/>
    <dgm:cxn modelId="{93E66034-8F87-4852-8D14-6ABAD00488E8}" type="presOf" srcId="{0C94849A-02BB-4039-856F-44FAE394F446}" destId="{4C055548-B319-4867-9DC8-C9B14B02507B}" srcOrd="0" destOrd="0" presId="urn:microsoft.com/office/officeart/2016/7/layout/RepeatingBendingProcessNew"/>
    <dgm:cxn modelId="{C0ABFD34-8089-4FC7-B8F8-1A4DE6D26E82}" srcId="{1169CEF6-99BA-435C-9896-F91C62EB9148}" destId="{9EFF46AA-56DA-4DF2-A897-F04ADD1A98D3}" srcOrd="2" destOrd="0" parTransId="{6B52E479-BCC6-4581-904B-379C8234C6FE}" sibTransId="{FF84C4B6-36C8-46E9-A6C5-C1CF4431A6F5}"/>
    <dgm:cxn modelId="{6462BF3A-F8E8-4467-9EA3-07229B45303E}" type="presOf" srcId="{F0A059F9-54A9-4B51-97EE-9C4186234E0D}" destId="{88EEBAB8-27FF-40AC-B261-377CE41520FF}" srcOrd="0" destOrd="0" presId="urn:microsoft.com/office/officeart/2016/7/layout/RepeatingBendingProcessNew"/>
    <dgm:cxn modelId="{6F977F5E-98B5-4991-9B68-B3578F4C15E7}" type="presOf" srcId="{7A266CB9-1986-45A6-B518-86B5BD67BC99}" destId="{392CF2A9-3426-471D-9BEE-ED6AE346AD30}" srcOrd="0" destOrd="0" presId="urn:microsoft.com/office/officeart/2016/7/layout/RepeatingBendingProcessNew"/>
    <dgm:cxn modelId="{2DBC7364-CA09-4FA9-9D85-CF9456EA4A69}" type="presOf" srcId="{8B42CA76-3CEE-452C-ADD1-9677D65698D1}" destId="{31854705-5F53-4FAB-AB4B-6ADE29C993B8}" srcOrd="0" destOrd="0" presId="urn:microsoft.com/office/officeart/2016/7/layout/RepeatingBendingProcessNew"/>
    <dgm:cxn modelId="{3F617444-B530-4C3C-A22B-0D081BEB857F}" type="presOf" srcId="{DD40C732-B7F6-44E5-8D8C-4EA0DF5349EA}" destId="{1521083A-68A5-48E2-B150-BC6DE0E3F647}" srcOrd="0" destOrd="0" presId="urn:microsoft.com/office/officeart/2016/7/layout/RepeatingBendingProcessNew"/>
    <dgm:cxn modelId="{05F9CD65-1F2C-41F1-AFBF-169D8A9DEB23}" srcId="{1169CEF6-99BA-435C-9896-F91C62EB9148}" destId="{4CF9F54C-06A2-44A4-A8E1-CCBEFEF05E7A}" srcOrd="3" destOrd="0" parTransId="{FD044F23-AD80-4290-B532-147F0FD08862}" sibTransId="{DD40C732-B7F6-44E5-8D8C-4EA0DF5349EA}"/>
    <dgm:cxn modelId="{2FA26A4B-6CBC-4D08-81CD-18F1667F0B84}" type="presOf" srcId="{9E7EB94D-97FA-4DA4-9182-2ECA54DF92C5}" destId="{FC58505C-251B-4FAB-A222-BF2390EE4DDB}" srcOrd="0" destOrd="0" presId="urn:microsoft.com/office/officeart/2016/7/layout/RepeatingBendingProcessNew"/>
    <dgm:cxn modelId="{37D34B6B-8D93-43CE-A49C-1861612B5296}" srcId="{1169CEF6-99BA-435C-9896-F91C62EB9148}" destId="{1A0C8A1C-C026-4E6E-AD37-280433E6071D}" srcOrd="9" destOrd="0" parTransId="{35607718-38BE-4C77-88AB-54162C1DB4AE}" sibTransId="{733CF4FC-8C1F-4992-A421-90130FCCEC8C}"/>
    <dgm:cxn modelId="{022FC64B-20AF-4E5A-AAB5-41E632226E02}" type="presOf" srcId="{538023E6-2590-4208-88D2-CF20AB8098E4}" destId="{05ACB8C1-D80B-45DD-8BA7-E92C20B9C3B7}" srcOrd="0" destOrd="0" presId="urn:microsoft.com/office/officeart/2016/7/layout/RepeatingBendingProcessNew"/>
    <dgm:cxn modelId="{04A6894C-DCF5-4510-B7F7-EC5E5904C107}" type="presOf" srcId="{81238BCD-DD2E-4C5C-AE41-3685DB7A13D5}" destId="{89E05D1C-C81F-4495-B3B2-12344CE1599C}" srcOrd="0" destOrd="0" presId="urn:microsoft.com/office/officeart/2016/7/layout/RepeatingBendingProcessNew"/>
    <dgm:cxn modelId="{1CA7256D-79B9-4B78-996D-34CF57B9D68C}" srcId="{1169CEF6-99BA-435C-9896-F91C62EB9148}" destId="{9E7EB94D-97FA-4DA4-9182-2ECA54DF92C5}" srcOrd="6" destOrd="0" parTransId="{6419A8CF-61B4-482F-80F6-DF1C577129A3}" sibTransId="{81238BCD-DD2E-4C5C-AE41-3685DB7A13D5}"/>
    <dgm:cxn modelId="{863D4E4D-1244-4940-8DAC-808FB08BE697}" type="presOf" srcId="{733CF4FC-8C1F-4992-A421-90130FCCEC8C}" destId="{D61B087A-4D4E-4D7A-A566-42D8E18D22D7}" srcOrd="1" destOrd="0" presId="urn:microsoft.com/office/officeart/2016/7/layout/RepeatingBendingProcessNew"/>
    <dgm:cxn modelId="{F404726F-305C-4BA7-BA07-84551AD50901}" type="presOf" srcId="{CBD2ECA1-AB77-4207-A5DB-0DA49CD15223}" destId="{55729126-E06A-41A3-99D4-035C25891DBA}" srcOrd="0" destOrd="0" presId="urn:microsoft.com/office/officeart/2016/7/layout/RepeatingBendingProcessNew"/>
    <dgm:cxn modelId="{4A81F776-C292-4FAF-8DB3-4921C4523E97}" type="presOf" srcId="{CBD2ECA1-AB77-4207-A5DB-0DA49CD15223}" destId="{7DEB9963-D55D-4904-A9AB-9CB1B56A1DD3}" srcOrd="1" destOrd="0" presId="urn:microsoft.com/office/officeart/2016/7/layout/RepeatingBendingProcessNew"/>
    <dgm:cxn modelId="{2DA30779-DCED-43CC-BAAD-07FF33F353D3}" srcId="{1169CEF6-99BA-435C-9896-F91C62EB9148}" destId="{F0A059F9-54A9-4B51-97EE-9C4186234E0D}" srcOrd="7" destOrd="0" parTransId="{644A699B-99E3-4877-AACA-C87D1F581018}" sibTransId="{8B42CA76-3CEE-452C-ADD1-9677D65698D1}"/>
    <dgm:cxn modelId="{F859D959-810F-4926-AD9B-F0F22A495676}" type="presOf" srcId="{4CF9F54C-06A2-44A4-A8E1-CCBEFEF05E7A}" destId="{2CBD77A4-DDAD-4A0A-AD31-91F511AB6B7D}" srcOrd="0" destOrd="0" presId="urn:microsoft.com/office/officeart/2016/7/layout/RepeatingBendingProcessNew"/>
    <dgm:cxn modelId="{1DF3417D-18A1-4002-8713-8815CF941F3D}" srcId="{1169CEF6-99BA-435C-9896-F91C62EB9148}" destId="{CC86CB1E-5654-4899-B7C8-572F05117EB4}" srcOrd="1" destOrd="0" parTransId="{27B8876A-1473-4469-B176-423AF0C0A10D}" sibTransId="{BD4DA41A-0BCC-4702-8929-652CD1A599CB}"/>
    <dgm:cxn modelId="{1443BC8C-B3E5-4036-BEE8-99703070FF0B}" type="presOf" srcId="{81238BCD-DD2E-4C5C-AE41-3685DB7A13D5}" destId="{781F97C0-A797-4082-AE1C-B4718F0A818D}" srcOrd="1" destOrd="0" presId="urn:microsoft.com/office/officeart/2016/7/layout/RepeatingBendingProcessNew"/>
    <dgm:cxn modelId="{E1A63895-0341-41B0-A000-C5870E64334E}" type="presOf" srcId="{B38B584D-E628-483D-A3F2-48F5A9FEF91A}" destId="{CE596A1F-4CDE-49D7-B45B-FF5B3E6C6A00}" srcOrd="0" destOrd="0" presId="urn:microsoft.com/office/officeart/2016/7/layout/RepeatingBendingProcessNew"/>
    <dgm:cxn modelId="{E55FA296-D36B-4031-804D-0F600212F2B5}" srcId="{1169CEF6-99BA-435C-9896-F91C62EB9148}" destId="{D765C7D3-1ED2-4648-B3F1-22DD432FC8CA}" srcOrd="5" destOrd="0" parTransId="{47B654C9-68F0-4B4C-A8DC-F0C4687530F1}" sibTransId="{F57B0FED-E49D-440E-AACD-171EA69B3B09}"/>
    <dgm:cxn modelId="{C296EA99-EC3D-4A9C-83EE-F8F6224ED4B3}" type="presOf" srcId="{26D45525-8A69-49D7-A13F-0EBACD035CC9}" destId="{E78A1AFF-09E7-4324-8561-CFDEEBBBA44A}" srcOrd="0" destOrd="0" presId="urn:microsoft.com/office/officeart/2016/7/layout/RepeatingBendingProcessNew"/>
    <dgm:cxn modelId="{64FA939B-B7B4-40B3-9F33-97171C864935}" type="presOf" srcId="{F57B0FED-E49D-440E-AACD-171EA69B3B09}" destId="{FEC2E253-5A3E-4433-84EA-4B7BCDD7DED9}" srcOrd="0" destOrd="0" presId="urn:microsoft.com/office/officeart/2016/7/layout/RepeatingBendingProcessNew"/>
    <dgm:cxn modelId="{BFAADC9B-58FD-409F-9728-7EDDDEC1C976}" type="presOf" srcId="{BD4DA41A-0BCC-4702-8929-652CD1A599CB}" destId="{2B43C639-DD0C-41FF-8BF8-BC349072F80F}" srcOrd="1" destOrd="0" presId="urn:microsoft.com/office/officeart/2016/7/layout/RepeatingBendingProcessNew"/>
    <dgm:cxn modelId="{1E74AC9F-ACE8-4FFE-B894-71C761FEA8F1}" srcId="{1169CEF6-99BA-435C-9896-F91C62EB9148}" destId="{7A266CB9-1986-45A6-B518-86B5BD67BC99}" srcOrd="0" destOrd="0" parTransId="{BD658C05-9674-4493-9810-860CD047CC5D}" sibTransId="{0C94849A-02BB-4039-856F-44FAE394F446}"/>
    <dgm:cxn modelId="{DF6C46A4-6537-4442-B492-7E3254D58594}" type="presOf" srcId="{BD4DA41A-0BCC-4702-8929-652CD1A599CB}" destId="{BDDC6348-A382-42E7-A3AF-210B087F3DDC}" srcOrd="0" destOrd="0" presId="urn:microsoft.com/office/officeart/2016/7/layout/RepeatingBendingProcessNew"/>
    <dgm:cxn modelId="{488A65A9-AB8C-461D-8212-C409147023D9}" type="presOf" srcId="{FF84C4B6-36C8-46E9-A6C5-C1CF4431A6F5}" destId="{3DD8ACD1-E659-4594-80F6-F5088AA8490D}" srcOrd="0" destOrd="0" presId="urn:microsoft.com/office/officeart/2016/7/layout/RepeatingBendingProcessNew"/>
    <dgm:cxn modelId="{F851B8B9-B92A-4C2F-9A50-21A40F0B99F9}" type="presOf" srcId="{8B42CA76-3CEE-452C-ADD1-9677D65698D1}" destId="{BEC9BCA7-2DF3-429A-BAFC-327D2F148C1B}" srcOrd="1" destOrd="0" presId="urn:microsoft.com/office/officeart/2016/7/layout/RepeatingBendingProcessNew"/>
    <dgm:cxn modelId="{DBD319BA-5BCE-4A5F-BA1B-46D15B88A1FF}" srcId="{1169CEF6-99BA-435C-9896-F91C62EB9148}" destId="{538023E6-2590-4208-88D2-CF20AB8098E4}" srcOrd="4" destOrd="0" parTransId="{2EBCF279-979A-4758-9862-58E815EBE748}" sibTransId="{CBD2ECA1-AB77-4207-A5DB-0DA49CD15223}"/>
    <dgm:cxn modelId="{F36271CA-78EB-439C-BE31-F475FCF7E2B9}" type="presOf" srcId="{F57B0FED-E49D-440E-AACD-171EA69B3B09}" destId="{7114E3E2-2ACD-49DA-973F-2754A7218FCF}" srcOrd="1" destOrd="0" presId="urn:microsoft.com/office/officeart/2016/7/layout/RepeatingBendingProcessNew"/>
    <dgm:cxn modelId="{3376D2CC-7B51-4268-B3B8-E24E5997D3B1}" type="presOf" srcId="{733CF4FC-8C1F-4992-A421-90130FCCEC8C}" destId="{2E9BF690-33BB-4CE3-AC4B-DEF86DF22C5B}" srcOrd="0" destOrd="0" presId="urn:microsoft.com/office/officeart/2016/7/layout/RepeatingBendingProcessNew"/>
    <dgm:cxn modelId="{AAAA27D7-3233-4F0E-93A1-0524050C6FA7}" type="presOf" srcId="{FF84C4B6-36C8-46E9-A6C5-C1CF4431A6F5}" destId="{F5D2009F-B246-4502-8565-D4B3F9F5484C}" srcOrd="1" destOrd="0" presId="urn:microsoft.com/office/officeart/2016/7/layout/RepeatingBendingProcessNew"/>
    <dgm:cxn modelId="{67BA04DD-9620-45C6-A205-316FB97AE2FA}" type="presOf" srcId="{D765C7D3-1ED2-4648-B3F1-22DD432FC8CA}" destId="{8DEFD810-F458-4191-BB90-7205FED84EEC}" srcOrd="0" destOrd="0" presId="urn:microsoft.com/office/officeart/2016/7/layout/RepeatingBendingProcessNew"/>
    <dgm:cxn modelId="{E7B9B3E1-3ED2-45D5-8D16-CE696E144F5E}" type="presOf" srcId="{681B3676-251B-4CF3-BA1B-C72A89C619E1}" destId="{1D7954E1-4EDE-49F5-B19D-9CE73C231C2B}" srcOrd="0" destOrd="0" presId="urn:microsoft.com/office/officeart/2016/7/layout/RepeatingBendingProcessNew"/>
    <dgm:cxn modelId="{21D4D3E4-E2E4-4FB7-A13D-5F8795AC573F}" type="presOf" srcId="{1169CEF6-99BA-435C-9896-F91C62EB9148}" destId="{4951F968-8726-4105-BE7C-F4A838ED5370}" srcOrd="0" destOrd="0" presId="urn:microsoft.com/office/officeart/2016/7/layout/RepeatingBendingProcessNew"/>
    <dgm:cxn modelId="{144084FE-AC66-4795-BAF3-9C5F23A5A109}" srcId="{1169CEF6-99BA-435C-9896-F91C62EB9148}" destId="{B38B584D-E628-483D-A3F2-48F5A9FEF91A}" srcOrd="8" destOrd="0" parTransId="{177EB45E-9020-403F-8CC1-64018BA52CD7}" sibTransId="{681B3676-251B-4CF3-BA1B-C72A89C619E1}"/>
    <dgm:cxn modelId="{DF2567AB-F041-4A1D-9D70-304203F8F763}" type="presParOf" srcId="{4951F968-8726-4105-BE7C-F4A838ED5370}" destId="{392CF2A9-3426-471D-9BEE-ED6AE346AD30}" srcOrd="0" destOrd="0" presId="urn:microsoft.com/office/officeart/2016/7/layout/RepeatingBendingProcessNew"/>
    <dgm:cxn modelId="{7E6F0CD5-6F3E-4717-A7CD-5B8844CA01FF}" type="presParOf" srcId="{4951F968-8726-4105-BE7C-F4A838ED5370}" destId="{4C055548-B319-4867-9DC8-C9B14B02507B}" srcOrd="1" destOrd="0" presId="urn:microsoft.com/office/officeart/2016/7/layout/RepeatingBendingProcessNew"/>
    <dgm:cxn modelId="{3F388DE0-7A0D-49D9-A85B-E6F5BFB907BA}" type="presParOf" srcId="{4C055548-B319-4867-9DC8-C9B14B02507B}" destId="{37525A90-CBFF-4DF1-AB34-815F042333C7}" srcOrd="0" destOrd="0" presId="urn:microsoft.com/office/officeart/2016/7/layout/RepeatingBendingProcessNew"/>
    <dgm:cxn modelId="{1D0A60DD-4070-45AE-ADEE-8739917FB182}" type="presParOf" srcId="{4951F968-8726-4105-BE7C-F4A838ED5370}" destId="{4A4D26DE-FB98-47B4-82F4-D22D74224262}" srcOrd="2" destOrd="0" presId="urn:microsoft.com/office/officeart/2016/7/layout/RepeatingBendingProcessNew"/>
    <dgm:cxn modelId="{2761A8AF-296E-4BF6-99C7-734C83EAC5C9}" type="presParOf" srcId="{4951F968-8726-4105-BE7C-F4A838ED5370}" destId="{BDDC6348-A382-42E7-A3AF-210B087F3DDC}" srcOrd="3" destOrd="0" presId="urn:microsoft.com/office/officeart/2016/7/layout/RepeatingBendingProcessNew"/>
    <dgm:cxn modelId="{FA2C66A8-5074-4E61-BF8F-3C2CACB1ECEE}" type="presParOf" srcId="{BDDC6348-A382-42E7-A3AF-210B087F3DDC}" destId="{2B43C639-DD0C-41FF-8BF8-BC349072F80F}" srcOrd="0" destOrd="0" presId="urn:microsoft.com/office/officeart/2016/7/layout/RepeatingBendingProcessNew"/>
    <dgm:cxn modelId="{A24AD51E-492B-424E-87FB-3EAE6A5A0AAA}" type="presParOf" srcId="{4951F968-8726-4105-BE7C-F4A838ED5370}" destId="{27DB9C1A-1B20-491B-8EE4-8F8D2D369863}" srcOrd="4" destOrd="0" presId="urn:microsoft.com/office/officeart/2016/7/layout/RepeatingBendingProcessNew"/>
    <dgm:cxn modelId="{493509B6-46E1-4048-95FE-3A54B2B8C72E}" type="presParOf" srcId="{4951F968-8726-4105-BE7C-F4A838ED5370}" destId="{3DD8ACD1-E659-4594-80F6-F5088AA8490D}" srcOrd="5" destOrd="0" presId="urn:microsoft.com/office/officeart/2016/7/layout/RepeatingBendingProcessNew"/>
    <dgm:cxn modelId="{483DD6A0-456F-40D2-993B-27BA806C5932}" type="presParOf" srcId="{3DD8ACD1-E659-4594-80F6-F5088AA8490D}" destId="{F5D2009F-B246-4502-8565-D4B3F9F5484C}" srcOrd="0" destOrd="0" presId="urn:microsoft.com/office/officeart/2016/7/layout/RepeatingBendingProcessNew"/>
    <dgm:cxn modelId="{7C510562-170C-47E4-BACC-B8D79BF22A3E}" type="presParOf" srcId="{4951F968-8726-4105-BE7C-F4A838ED5370}" destId="{2CBD77A4-DDAD-4A0A-AD31-91F511AB6B7D}" srcOrd="6" destOrd="0" presId="urn:microsoft.com/office/officeart/2016/7/layout/RepeatingBendingProcessNew"/>
    <dgm:cxn modelId="{DFA73C7A-F069-4984-9D30-42FF8CB82FEE}" type="presParOf" srcId="{4951F968-8726-4105-BE7C-F4A838ED5370}" destId="{1521083A-68A5-48E2-B150-BC6DE0E3F647}" srcOrd="7" destOrd="0" presId="urn:microsoft.com/office/officeart/2016/7/layout/RepeatingBendingProcessNew"/>
    <dgm:cxn modelId="{7FF77C3F-E49D-4468-86FB-B5E5EA67653A}" type="presParOf" srcId="{1521083A-68A5-48E2-B150-BC6DE0E3F647}" destId="{972EC220-603F-4D5A-BB60-321C71382685}" srcOrd="0" destOrd="0" presId="urn:microsoft.com/office/officeart/2016/7/layout/RepeatingBendingProcessNew"/>
    <dgm:cxn modelId="{2978CA8D-4849-4847-9253-FFC23C33BFE3}" type="presParOf" srcId="{4951F968-8726-4105-BE7C-F4A838ED5370}" destId="{05ACB8C1-D80B-45DD-8BA7-E92C20B9C3B7}" srcOrd="8" destOrd="0" presId="urn:microsoft.com/office/officeart/2016/7/layout/RepeatingBendingProcessNew"/>
    <dgm:cxn modelId="{8F086BD6-3204-4CED-9C36-FBFD0A025FF7}" type="presParOf" srcId="{4951F968-8726-4105-BE7C-F4A838ED5370}" destId="{55729126-E06A-41A3-99D4-035C25891DBA}" srcOrd="9" destOrd="0" presId="urn:microsoft.com/office/officeart/2016/7/layout/RepeatingBendingProcessNew"/>
    <dgm:cxn modelId="{D44DADF1-CAED-4201-A213-76C12B22343D}" type="presParOf" srcId="{55729126-E06A-41A3-99D4-035C25891DBA}" destId="{7DEB9963-D55D-4904-A9AB-9CB1B56A1DD3}" srcOrd="0" destOrd="0" presId="urn:microsoft.com/office/officeart/2016/7/layout/RepeatingBendingProcessNew"/>
    <dgm:cxn modelId="{302C2032-7292-43B3-863A-392501B2B4F7}" type="presParOf" srcId="{4951F968-8726-4105-BE7C-F4A838ED5370}" destId="{8DEFD810-F458-4191-BB90-7205FED84EEC}" srcOrd="10" destOrd="0" presId="urn:microsoft.com/office/officeart/2016/7/layout/RepeatingBendingProcessNew"/>
    <dgm:cxn modelId="{9304D463-8556-4A48-8078-F0C15EAD90B3}" type="presParOf" srcId="{4951F968-8726-4105-BE7C-F4A838ED5370}" destId="{FEC2E253-5A3E-4433-84EA-4B7BCDD7DED9}" srcOrd="11" destOrd="0" presId="urn:microsoft.com/office/officeart/2016/7/layout/RepeatingBendingProcessNew"/>
    <dgm:cxn modelId="{48EFC654-C777-471D-A352-F17F6B79F000}" type="presParOf" srcId="{FEC2E253-5A3E-4433-84EA-4B7BCDD7DED9}" destId="{7114E3E2-2ACD-49DA-973F-2754A7218FCF}" srcOrd="0" destOrd="0" presId="urn:microsoft.com/office/officeart/2016/7/layout/RepeatingBendingProcessNew"/>
    <dgm:cxn modelId="{0AF1FAAB-38CF-4FA9-BC51-D4D243340D3F}" type="presParOf" srcId="{4951F968-8726-4105-BE7C-F4A838ED5370}" destId="{FC58505C-251B-4FAB-A222-BF2390EE4DDB}" srcOrd="12" destOrd="0" presId="urn:microsoft.com/office/officeart/2016/7/layout/RepeatingBendingProcessNew"/>
    <dgm:cxn modelId="{27E8BBD8-5C5F-4598-9903-49653EC700FC}" type="presParOf" srcId="{4951F968-8726-4105-BE7C-F4A838ED5370}" destId="{89E05D1C-C81F-4495-B3B2-12344CE1599C}" srcOrd="13" destOrd="0" presId="urn:microsoft.com/office/officeart/2016/7/layout/RepeatingBendingProcessNew"/>
    <dgm:cxn modelId="{00DB40BD-82AD-44D3-84FD-C4CBACA0BE8F}" type="presParOf" srcId="{89E05D1C-C81F-4495-B3B2-12344CE1599C}" destId="{781F97C0-A797-4082-AE1C-B4718F0A818D}" srcOrd="0" destOrd="0" presId="urn:microsoft.com/office/officeart/2016/7/layout/RepeatingBendingProcessNew"/>
    <dgm:cxn modelId="{5868FCE6-0B1D-40A7-B600-DB5C9393C6D2}" type="presParOf" srcId="{4951F968-8726-4105-BE7C-F4A838ED5370}" destId="{88EEBAB8-27FF-40AC-B261-377CE41520FF}" srcOrd="14" destOrd="0" presId="urn:microsoft.com/office/officeart/2016/7/layout/RepeatingBendingProcessNew"/>
    <dgm:cxn modelId="{47AB2483-F1C7-492D-9379-A8719AA0A0F6}" type="presParOf" srcId="{4951F968-8726-4105-BE7C-F4A838ED5370}" destId="{31854705-5F53-4FAB-AB4B-6ADE29C993B8}" srcOrd="15" destOrd="0" presId="urn:microsoft.com/office/officeart/2016/7/layout/RepeatingBendingProcessNew"/>
    <dgm:cxn modelId="{DB96EB50-2BEB-493A-9463-7A4C74E36A3C}" type="presParOf" srcId="{31854705-5F53-4FAB-AB4B-6ADE29C993B8}" destId="{BEC9BCA7-2DF3-429A-BAFC-327D2F148C1B}" srcOrd="0" destOrd="0" presId="urn:microsoft.com/office/officeart/2016/7/layout/RepeatingBendingProcessNew"/>
    <dgm:cxn modelId="{2E999544-300B-480F-81AB-6F2295CA8152}" type="presParOf" srcId="{4951F968-8726-4105-BE7C-F4A838ED5370}" destId="{CE596A1F-4CDE-49D7-B45B-FF5B3E6C6A00}" srcOrd="16" destOrd="0" presId="urn:microsoft.com/office/officeart/2016/7/layout/RepeatingBendingProcessNew"/>
    <dgm:cxn modelId="{FD4E7BFD-5644-4F67-A2A2-F5D0829F0A28}" type="presParOf" srcId="{4951F968-8726-4105-BE7C-F4A838ED5370}" destId="{1D7954E1-4EDE-49F5-B19D-9CE73C231C2B}" srcOrd="17" destOrd="0" presId="urn:microsoft.com/office/officeart/2016/7/layout/RepeatingBendingProcessNew"/>
    <dgm:cxn modelId="{D6EBFFC5-3789-4333-9193-5741D5939F27}" type="presParOf" srcId="{1D7954E1-4EDE-49F5-B19D-9CE73C231C2B}" destId="{071AF5D6-9F33-4F6C-B781-3764736A4957}" srcOrd="0" destOrd="0" presId="urn:microsoft.com/office/officeart/2016/7/layout/RepeatingBendingProcessNew"/>
    <dgm:cxn modelId="{A46162C2-2235-4698-9C20-86B91EDBFA81}" type="presParOf" srcId="{4951F968-8726-4105-BE7C-F4A838ED5370}" destId="{1B1201EC-2ED6-420A-AD0C-B4EB5D20A4E7}" srcOrd="18" destOrd="0" presId="urn:microsoft.com/office/officeart/2016/7/layout/RepeatingBendingProcessNew"/>
    <dgm:cxn modelId="{049AEE4F-FA36-4C43-A7DF-3AEEB4BF06E6}" type="presParOf" srcId="{4951F968-8726-4105-BE7C-F4A838ED5370}" destId="{2E9BF690-33BB-4CE3-AC4B-DEF86DF22C5B}" srcOrd="19" destOrd="0" presId="urn:microsoft.com/office/officeart/2016/7/layout/RepeatingBendingProcessNew"/>
    <dgm:cxn modelId="{4EFEC0CF-B2A1-4074-91AB-41C8669ED497}" type="presParOf" srcId="{2E9BF690-33BB-4CE3-AC4B-DEF86DF22C5B}" destId="{D61B087A-4D4E-4D7A-A566-42D8E18D22D7}" srcOrd="0" destOrd="0" presId="urn:microsoft.com/office/officeart/2016/7/layout/RepeatingBendingProcessNew"/>
    <dgm:cxn modelId="{686EB305-0E37-4B81-BF5B-B296CB4C6148}" type="presParOf" srcId="{4951F968-8726-4105-BE7C-F4A838ED5370}" destId="{E78A1AFF-09E7-4324-8561-CFDEEBBBA44A}" srcOrd="2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09A22-B4AD-4CAE-BFBA-D5E0BABF8610}">
      <dsp:nvSpPr>
        <dsp:cNvPr id="0" name=""/>
        <dsp:cNvSpPr/>
      </dsp:nvSpPr>
      <dsp:spPr>
        <a:xfrm>
          <a:off x="212335" y="1507711"/>
          <a:ext cx="1335915" cy="1335915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D39C06-1020-4257-B02E-3FC065B69449}">
      <dsp:nvSpPr>
        <dsp:cNvPr id="0" name=""/>
        <dsp:cNvSpPr/>
      </dsp:nvSpPr>
      <dsp:spPr>
        <a:xfrm>
          <a:off x="492877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337FA4-E778-4537-BC86-99A100207A7A}">
      <dsp:nvSpPr>
        <dsp:cNvPr id="0" name=""/>
        <dsp:cNvSpPr/>
      </dsp:nvSpPr>
      <dsp:spPr>
        <a:xfrm>
          <a:off x="1834517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Music composition is process where music notes are put together creating a new piece of music that gives pleasant sensation to our ears.</a:t>
          </a:r>
        </a:p>
      </dsp:txBody>
      <dsp:txXfrm>
        <a:off x="1834517" y="1507711"/>
        <a:ext cx="3148942" cy="1335915"/>
      </dsp:txXfrm>
    </dsp:sp>
    <dsp:sp modelId="{8E0186AC-ECFA-46FA-A6AA-7F9B7327DE93}">
      <dsp:nvSpPr>
        <dsp:cNvPr id="0" name=""/>
        <dsp:cNvSpPr/>
      </dsp:nvSpPr>
      <dsp:spPr>
        <a:xfrm>
          <a:off x="5532139" y="1507711"/>
          <a:ext cx="1335915" cy="1335915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CC4E7F-5C68-4A33-8BDE-ED7D69DD6F85}">
      <dsp:nvSpPr>
        <dsp:cNvPr id="0" name=""/>
        <dsp:cNvSpPr/>
      </dsp:nvSpPr>
      <dsp:spPr>
        <a:xfrm>
          <a:off x="5812681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ABA08C-3481-428B-85A1-76866665FEAC}">
      <dsp:nvSpPr>
        <dsp:cNvPr id="0" name=""/>
        <dsp:cNvSpPr/>
      </dsp:nvSpPr>
      <dsp:spPr>
        <a:xfrm>
          <a:off x="7154322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Parameters such as pitch interval, notes, chords, tempo etc. are used for composing short piece of music</a:t>
          </a:r>
          <a:r>
            <a:rPr lang="en-US" sz="1700" kern="1200">
              <a:latin typeface="Calibri Light" panose="020F0302020204030204"/>
            </a:rPr>
            <a:t>.</a:t>
          </a:r>
          <a:endParaRPr lang="en-US" sz="1700" kern="1200"/>
        </a:p>
      </dsp:txBody>
      <dsp:txXfrm>
        <a:off x="7154322" y="1507711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34E227-5F30-43A4-85F9-09B692E66ABD}">
      <dsp:nvSpPr>
        <dsp:cNvPr id="0" name=""/>
        <dsp:cNvSpPr/>
      </dsp:nvSpPr>
      <dsp:spPr>
        <a:xfrm>
          <a:off x="773740" y="1690"/>
          <a:ext cx="776320" cy="77632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A8E26F-7EBA-4871-B1E4-3989DF3F75EF}">
      <dsp:nvSpPr>
        <dsp:cNvPr id="0" name=""/>
        <dsp:cNvSpPr/>
      </dsp:nvSpPr>
      <dsp:spPr>
        <a:xfrm>
          <a:off x="939185" y="167135"/>
          <a:ext cx="445429" cy="4454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8A257-471B-4045-9A68-78F565D7B7C1}">
      <dsp:nvSpPr>
        <dsp:cNvPr id="0" name=""/>
        <dsp:cNvSpPr/>
      </dsp:nvSpPr>
      <dsp:spPr>
        <a:xfrm>
          <a:off x="525572" y="1019815"/>
          <a:ext cx="1272656" cy="50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All Midi Files/ : This is the dataset folder containing various midi files of different composers. </a:t>
          </a:r>
        </a:p>
      </dsp:txBody>
      <dsp:txXfrm>
        <a:off x="525572" y="1019815"/>
        <a:ext cx="1272656" cy="509062"/>
      </dsp:txXfrm>
    </dsp:sp>
    <dsp:sp modelId="{F1F8ECFF-36BB-4476-ABE5-BB05F6CFC4AE}">
      <dsp:nvSpPr>
        <dsp:cNvPr id="0" name=""/>
        <dsp:cNvSpPr/>
      </dsp:nvSpPr>
      <dsp:spPr>
        <a:xfrm>
          <a:off x="2269111" y="1690"/>
          <a:ext cx="776320" cy="77632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00E9F-5D5E-4A58-A5E8-5A439FC45F79}">
      <dsp:nvSpPr>
        <dsp:cNvPr id="0" name=""/>
        <dsp:cNvSpPr/>
      </dsp:nvSpPr>
      <dsp:spPr>
        <a:xfrm>
          <a:off x="2434556" y="167135"/>
          <a:ext cx="445429" cy="4454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C964F7-A452-4085-AF82-322F7D290C0E}">
      <dsp:nvSpPr>
        <dsp:cNvPr id="0" name=""/>
        <dsp:cNvSpPr/>
      </dsp:nvSpPr>
      <dsp:spPr>
        <a:xfrm>
          <a:off x="2020943" y="1019815"/>
          <a:ext cx="1272656" cy="50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Code.ipynb : In this file, we will build, train and test our model.</a:t>
          </a:r>
        </a:p>
      </dsp:txBody>
      <dsp:txXfrm>
        <a:off x="2020943" y="1019815"/>
        <a:ext cx="1272656" cy="509062"/>
      </dsp:txXfrm>
    </dsp:sp>
    <dsp:sp modelId="{20561F5A-6924-4EA3-8471-086BEC4A36F5}">
      <dsp:nvSpPr>
        <dsp:cNvPr id="0" name=""/>
        <dsp:cNvSpPr/>
      </dsp:nvSpPr>
      <dsp:spPr>
        <a:xfrm>
          <a:off x="3764482" y="1690"/>
          <a:ext cx="776320" cy="77632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1D62D2-8F70-46DE-8219-8941B71923EB}">
      <dsp:nvSpPr>
        <dsp:cNvPr id="0" name=""/>
        <dsp:cNvSpPr/>
      </dsp:nvSpPr>
      <dsp:spPr>
        <a:xfrm>
          <a:off x="3929927" y="167135"/>
          <a:ext cx="445429" cy="4454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DFDDBB-6558-4CE4-9269-4F8B5794966A}">
      <dsp:nvSpPr>
        <dsp:cNvPr id="0" name=""/>
        <dsp:cNvSpPr/>
      </dsp:nvSpPr>
      <dsp:spPr>
        <a:xfrm>
          <a:off x="3516314" y="1019815"/>
          <a:ext cx="1272656" cy="50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MOD/ : This directory contains optimizer, metrics, and weights of our trained model.</a:t>
          </a:r>
        </a:p>
      </dsp:txBody>
      <dsp:txXfrm>
        <a:off x="3516314" y="1019815"/>
        <a:ext cx="1272656" cy="509062"/>
      </dsp:txXfrm>
    </dsp:sp>
    <dsp:sp modelId="{69DDBE78-D20E-4EB9-87C4-9C099304AC83}">
      <dsp:nvSpPr>
        <dsp:cNvPr id="0" name=""/>
        <dsp:cNvSpPr/>
      </dsp:nvSpPr>
      <dsp:spPr>
        <a:xfrm>
          <a:off x="2269111" y="1847042"/>
          <a:ext cx="776320" cy="77632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1A6E27-9C25-46D2-9218-E3858127370C}">
      <dsp:nvSpPr>
        <dsp:cNvPr id="0" name=""/>
        <dsp:cNvSpPr/>
      </dsp:nvSpPr>
      <dsp:spPr>
        <a:xfrm>
          <a:off x="2434556" y="2012487"/>
          <a:ext cx="445429" cy="44542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17A650-11DE-4859-A527-0B79CC243870}">
      <dsp:nvSpPr>
        <dsp:cNvPr id="0" name=""/>
        <dsp:cNvSpPr/>
      </dsp:nvSpPr>
      <dsp:spPr>
        <a:xfrm>
          <a:off x="2020943" y="2865167"/>
          <a:ext cx="1272656" cy="50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AI_composed_music.mid: This is a music file of predicted notes.</a:t>
          </a:r>
        </a:p>
      </dsp:txBody>
      <dsp:txXfrm>
        <a:off x="2020943" y="2865167"/>
        <a:ext cx="1272656" cy="5090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6C3654-0B06-42CA-B111-45F838B8A63A}">
      <dsp:nvSpPr>
        <dsp:cNvPr id="0" name=""/>
        <dsp:cNvSpPr/>
      </dsp:nvSpPr>
      <dsp:spPr>
        <a:xfrm>
          <a:off x="2241532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1087" y="1242976"/>
        <a:ext cx="25774" cy="5154"/>
      </dsp:txXfrm>
    </dsp:sp>
    <dsp:sp modelId="{4DC7E618-DCBD-4EA1-89BB-CF79B5153DCB}">
      <dsp:nvSpPr>
        <dsp:cNvPr id="0" name=""/>
        <dsp:cNvSpPr/>
      </dsp:nvSpPr>
      <dsp:spPr>
        <a:xfrm>
          <a:off x="2092" y="573182"/>
          <a:ext cx="2241239" cy="13447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Step 1</a:t>
          </a:r>
          <a:r>
            <a:rPr lang="en-US" sz="1300" kern="1200" dirty="0">
              <a:latin typeface="Calibri Light" panose="020F0302020204030204"/>
            </a:rPr>
            <a:t>:</a:t>
          </a:r>
          <a:r>
            <a:rPr lang="en-US" sz="1300" kern="1200" dirty="0"/>
            <a:t> Import </a:t>
          </a:r>
          <a:r>
            <a:rPr lang="en-US" sz="1300" kern="1200" dirty="0">
              <a:latin typeface="Calibri Light" panose="020F0302020204030204"/>
            </a:rPr>
            <a:t>Libraries</a:t>
          </a:r>
          <a:endParaRPr lang="en-US" sz="1300" kern="1200" dirty="0"/>
        </a:p>
      </dsp:txBody>
      <dsp:txXfrm>
        <a:off x="2092" y="573182"/>
        <a:ext cx="2241239" cy="1344743"/>
      </dsp:txXfrm>
    </dsp:sp>
    <dsp:sp modelId="{EA050CBB-D854-4BD9-9855-4D8F5E84CFA2}">
      <dsp:nvSpPr>
        <dsp:cNvPr id="0" name=""/>
        <dsp:cNvSpPr/>
      </dsp:nvSpPr>
      <dsp:spPr>
        <a:xfrm>
          <a:off x="4998257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12" y="1242976"/>
        <a:ext cx="25774" cy="5154"/>
      </dsp:txXfrm>
    </dsp:sp>
    <dsp:sp modelId="{49544CF5-63E0-4240-9F95-90C2EDFA1EAA}">
      <dsp:nvSpPr>
        <dsp:cNvPr id="0" name=""/>
        <dsp:cNvSpPr/>
      </dsp:nvSpPr>
      <dsp:spPr>
        <a:xfrm>
          <a:off x="2758817" y="573182"/>
          <a:ext cx="2241239" cy="1344743"/>
        </a:xfrm>
        <a:prstGeom prst="rect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Import all the important Libraries.</a:t>
          </a:r>
        </a:p>
      </dsp:txBody>
      <dsp:txXfrm>
        <a:off x="2758817" y="573182"/>
        <a:ext cx="2241239" cy="1344743"/>
      </dsp:txXfrm>
    </dsp:sp>
    <dsp:sp modelId="{D3052E65-B39F-4476-9464-9E0B044AD950}">
      <dsp:nvSpPr>
        <dsp:cNvPr id="0" name=""/>
        <dsp:cNvSpPr/>
      </dsp:nvSpPr>
      <dsp:spPr>
        <a:xfrm>
          <a:off x="7754982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84537" y="1242976"/>
        <a:ext cx="25774" cy="5154"/>
      </dsp:txXfrm>
    </dsp:sp>
    <dsp:sp modelId="{1B7C9AAC-1447-43F5-BB71-4F49C1FA03CB}">
      <dsp:nvSpPr>
        <dsp:cNvPr id="0" name=""/>
        <dsp:cNvSpPr/>
      </dsp:nvSpPr>
      <dsp:spPr>
        <a:xfrm>
          <a:off x="5515542" y="573182"/>
          <a:ext cx="2241239" cy="1344743"/>
        </a:xfrm>
        <a:prstGeom prst="rect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Step </a:t>
          </a:r>
          <a:r>
            <a:rPr lang="en-US" sz="1300" kern="1200" dirty="0">
              <a:latin typeface="Calibri Light" panose="020F0302020204030204"/>
            </a:rPr>
            <a:t>2:</a:t>
          </a:r>
          <a:r>
            <a:rPr lang="en-US" sz="1300" kern="1200" dirty="0"/>
            <a:t>Reading and Parsing the Midi </a:t>
          </a:r>
          <a:r>
            <a:rPr lang="en-US" sz="1300" kern="1200" dirty="0">
              <a:latin typeface="Calibri Light" panose="020F0302020204030204"/>
            </a:rPr>
            <a:t>File</a:t>
          </a:r>
          <a:endParaRPr lang="en-US" sz="1300" kern="1200" dirty="0"/>
        </a:p>
      </dsp:txBody>
      <dsp:txXfrm>
        <a:off x="5515542" y="573182"/>
        <a:ext cx="2241239" cy="1344743"/>
      </dsp:txXfrm>
    </dsp:sp>
    <dsp:sp modelId="{DE27F1DC-7D7F-49A5-9477-CFDCEEAF0CD5}">
      <dsp:nvSpPr>
        <dsp:cNvPr id="0" name=""/>
        <dsp:cNvSpPr/>
      </dsp:nvSpPr>
      <dsp:spPr>
        <a:xfrm>
          <a:off x="1122712" y="1916126"/>
          <a:ext cx="8270175" cy="484885"/>
        </a:xfrm>
        <a:custGeom>
          <a:avLst/>
          <a:gdLst/>
          <a:ahLst/>
          <a:cxnLst/>
          <a:rect l="0" t="0" r="0" b="0"/>
          <a:pathLst>
            <a:path>
              <a:moveTo>
                <a:pt x="8270175" y="0"/>
              </a:moveTo>
              <a:lnTo>
                <a:pt x="8270175" y="259542"/>
              </a:lnTo>
              <a:lnTo>
                <a:pt x="0" y="259542"/>
              </a:lnTo>
              <a:lnTo>
                <a:pt x="0" y="484885"/>
              </a:lnTo>
            </a:path>
          </a:pathLst>
        </a:custGeom>
        <a:noFill/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50644" y="2155991"/>
        <a:ext cx="414311" cy="5154"/>
      </dsp:txXfrm>
    </dsp:sp>
    <dsp:sp modelId="{81F87A86-4F4B-4B8B-A9A6-45FEA10FBA61}">
      <dsp:nvSpPr>
        <dsp:cNvPr id="0" name=""/>
        <dsp:cNvSpPr/>
      </dsp:nvSpPr>
      <dsp:spPr>
        <a:xfrm>
          <a:off x="8272267" y="573182"/>
          <a:ext cx="2241239" cy="1344743"/>
        </a:xfrm>
        <a:prstGeom prst="rect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 midi file dataset has to be read using Music21 library </a:t>
          </a:r>
        </a:p>
      </dsp:txBody>
      <dsp:txXfrm>
        <a:off x="8272267" y="573182"/>
        <a:ext cx="2241239" cy="1344743"/>
      </dsp:txXfrm>
    </dsp:sp>
    <dsp:sp modelId="{F2A345C8-A306-4C1C-9CEB-E08B1D0B1074}">
      <dsp:nvSpPr>
        <dsp:cNvPr id="0" name=""/>
        <dsp:cNvSpPr/>
      </dsp:nvSpPr>
      <dsp:spPr>
        <a:xfrm>
          <a:off x="2241532" y="30600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1087" y="3103206"/>
        <a:ext cx="25774" cy="5154"/>
      </dsp:txXfrm>
    </dsp:sp>
    <dsp:sp modelId="{7DDD3FAE-8006-45F1-9FCF-1863EC492DF8}">
      <dsp:nvSpPr>
        <dsp:cNvPr id="0" name=""/>
        <dsp:cNvSpPr/>
      </dsp:nvSpPr>
      <dsp:spPr>
        <a:xfrm>
          <a:off x="2092" y="2433411"/>
          <a:ext cx="2241239" cy="1344743"/>
        </a:xfrm>
        <a:prstGeom prst="rect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“</a:t>
          </a:r>
          <a:r>
            <a:rPr lang="en-US" sz="1300" kern="1200" dirty="0" err="1"/>
            <a:t>grieg</a:t>
          </a:r>
          <a:r>
            <a:rPr lang="en-US" sz="1300" kern="1200" dirty="0"/>
            <a:t>” composed files has been used.</a:t>
          </a:r>
        </a:p>
      </dsp:txBody>
      <dsp:txXfrm>
        <a:off x="2092" y="2433411"/>
        <a:ext cx="2241239" cy="1344743"/>
      </dsp:txXfrm>
    </dsp:sp>
    <dsp:sp modelId="{9E502424-2690-463F-AB26-0C7168BEC808}">
      <dsp:nvSpPr>
        <dsp:cNvPr id="0" name=""/>
        <dsp:cNvSpPr/>
      </dsp:nvSpPr>
      <dsp:spPr>
        <a:xfrm>
          <a:off x="4998257" y="30600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12" y="3103206"/>
        <a:ext cx="25774" cy="5154"/>
      </dsp:txXfrm>
    </dsp:sp>
    <dsp:sp modelId="{3AEEFC82-9C87-4FC8-974C-D084FB27EDCA}">
      <dsp:nvSpPr>
        <dsp:cNvPr id="0" name=""/>
        <dsp:cNvSpPr/>
      </dsp:nvSpPr>
      <dsp:spPr>
        <a:xfrm>
          <a:off x="2758817" y="2433411"/>
          <a:ext cx="2241239" cy="1344743"/>
        </a:xfrm>
        <a:prstGeom prst="rect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For this project, the files that contain sequential streams of Piano data has only been worked on.</a:t>
          </a:r>
        </a:p>
      </dsp:txBody>
      <dsp:txXfrm>
        <a:off x="2758817" y="2433411"/>
        <a:ext cx="2241239" cy="1344743"/>
      </dsp:txXfrm>
    </dsp:sp>
    <dsp:sp modelId="{49BBFAEA-B1D8-4A99-9783-BF5542E50C0C}">
      <dsp:nvSpPr>
        <dsp:cNvPr id="0" name=""/>
        <dsp:cNvSpPr/>
      </dsp:nvSpPr>
      <dsp:spPr>
        <a:xfrm>
          <a:off x="7754982" y="30600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84537" y="3103206"/>
        <a:ext cx="25774" cy="5154"/>
      </dsp:txXfrm>
    </dsp:sp>
    <dsp:sp modelId="{DB84D7B1-C7E3-47A1-8C34-897D3D6C126D}">
      <dsp:nvSpPr>
        <dsp:cNvPr id="0" name=""/>
        <dsp:cNvSpPr/>
      </dsp:nvSpPr>
      <dsp:spPr>
        <a:xfrm>
          <a:off x="5515542" y="2433411"/>
          <a:ext cx="2241239" cy="1344743"/>
        </a:xfrm>
        <a:prstGeom prst="rect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Piano stream from the midi file contains many data like Keys, Time Signature, Chord, Note etc. We require only Notes and Chords to generate music.</a:t>
          </a:r>
        </a:p>
      </dsp:txBody>
      <dsp:txXfrm>
        <a:off x="5515542" y="2433411"/>
        <a:ext cx="2241239" cy="1344743"/>
      </dsp:txXfrm>
    </dsp:sp>
    <dsp:sp modelId="{08611BC6-7B9B-40B5-8D2F-570A03088E10}">
      <dsp:nvSpPr>
        <dsp:cNvPr id="0" name=""/>
        <dsp:cNvSpPr/>
      </dsp:nvSpPr>
      <dsp:spPr>
        <a:xfrm>
          <a:off x="8272267" y="2433411"/>
          <a:ext cx="2241239" cy="134474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 arrays of notes and chords has to be returned</a:t>
          </a:r>
        </a:p>
      </dsp:txBody>
      <dsp:txXfrm>
        <a:off x="8272267" y="2433411"/>
        <a:ext cx="2241239" cy="13447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49FD0-5FC5-4182-8D80-45F7BEB6E0C0}">
      <dsp:nvSpPr>
        <dsp:cNvPr id="0" name=""/>
        <dsp:cNvSpPr/>
      </dsp:nvSpPr>
      <dsp:spPr>
        <a:xfrm>
          <a:off x="2241532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471087" y="1242976"/>
        <a:ext cx="25774" cy="5154"/>
      </dsp:txXfrm>
    </dsp:sp>
    <dsp:sp modelId="{4425AAC6-9A86-43AC-AEE4-4D46D8AE661F}">
      <dsp:nvSpPr>
        <dsp:cNvPr id="0" name=""/>
        <dsp:cNvSpPr/>
      </dsp:nvSpPr>
      <dsp:spPr>
        <a:xfrm>
          <a:off x="2092" y="573182"/>
          <a:ext cx="2241239" cy="13447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STEP 3</a:t>
          </a:r>
          <a:r>
            <a:rPr lang="en-US" sz="1300" b="1" kern="1200" dirty="0">
              <a:latin typeface="Calibri Light" panose="020F0302020204030204"/>
            </a:rPr>
            <a:t>:</a:t>
          </a:r>
          <a:r>
            <a:rPr lang="en-US" sz="1300" b="1" kern="1200" dirty="0"/>
            <a:t> Exploring the Dataset </a:t>
          </a:r>
        </a:p>
      </dsp:txBody>
      <dsp:txXfrm>
        <a:off x="2092" y="573182"/>
        <a:ext cx="2241239" cy="1344743"/>
      </dsp:txXfrm>
    </dsp:sp>
    <dsp:sp modelId="{94CF2517-03EF-4CC7-ABAE-34023759736B}">
      <dsp:nvSpPr>
        <dsp:cNvPr id="0" name=""/>
        <dsp:cNvSpPr/>
      </dsp:nvSpPr>
      <dsp:spPr>
        <a:xfrm>
          <a:off x="4998257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5227812" y="1242976"/>
        <a:ext cx="25774" cy="5154"/>
      </dsp:txXfrm>
    </dsp:sp>
    <dsp:sp modelId="{E69A1DB8-ED1C-49E4-8CA0-AA367BE69875}">
      <dsp:nvSpPr>
        <dsp:cNvPr id="0" name=""/>
        <dsp:cNvSpPr/>
      </dsp:nvSpPr>
      <dsp:spPr>
        <a:xfrm>
          <a:off x="2758817" y="573182"/>
          <a:ext cx="2241239" cy="1344743"/>
        </a:xfrm>
        <a:prstGeom prst="rect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This is done to check the number of unique notes and their distribution </a:t>
          </a:r>
        </a:p>
      </dsp:txBody>
      <dsp:txXfrm>
        <a:off x="2758817" y="573182"/>
        <a:ext cx="2241239" cy="1344743"/>
      </dsp:txXfrm>
    </dsp:sp>
    <dsp:sp modelId="{A0DC391F-FB7F-4CE0-85EB-DFAB5C6B7A57}">
      <dsp:nvSpPr>
        <dsp:cNvPr id="0" name=""/>
        <dsp:cNvSpPr/>
      </dsp:nvSpPr>
      <dsp:spPr>
        <a:xfrm>
          <a:off x="7754982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7984537" y="1242976"/>
        <a:ext cx="25774" cy="5154"/>
      </dsp:txXfrm>
    </dsp:sp>
    <dsp:sp modelId="{C111CEE4-32EF-4E88-8B1C-12DC700CF307}">
      <dsp:nvSpPr>
        <dsp:cNvPr id="0" name=""/>
        <dsp:cNvSpPr/>
      </dsp:nvSpPr>
      <dsp:spPr>
        <a:xfrm>
          <a:off x="5515542" y="573182"/>
          <a:ext cx="2241239" cy="1344743"/>
        </a:xfrm>
        <a:prstGeom prst="rect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50 is used as a threshold frequency . Only those notes which have frequencies more than 50 have been considered.</a:t>
          </a:r>
        </a:p>
      </dsp:txBody>
      <dsp:txXfrm>
        <a:off x="5515542" y="573182"/>
        <a:ext cx="2241239" cy="1344743"/>
      </dsp:txXfrm>
    </dsp:sp>
    <dsp:sp modelId="{38E77DCD-E85C-4340-8FD3-A53A4140239B}">
      <dsp:nvSpPr>
        <dsp:cNvPr id="0" name=""/>
        <dsp:cNvSpPr/>
      </dsp:nvSpPr>
      <dsp:spPr>
        <a:xfrm>
          <a:off x="1122712" y="1916126"/>
          <a:ext cx="8270175" cy="484885"/>
        </a:xfrm>
        <a:custGeom>
          <a:avLst/>
          <a:gdLst/>
          <a:ahLst/>
          <a:cxnLst/>
          <a:rect l="0" t="0" r="0" b="0"/>
          <a:pathLst>
            <a:path>
              <a:moveTo>
                <a:pt x="8270175" y="0"/>
              </a:moveTo>
              <a:lnTo>
                <a:pt x="8270175" y="259542"/>
              </a:lnTo>
              <a:lnTo>
                <a:pt x="0" y="259542"/>
              </a:lnTo>
              <a:lnTo>
                <a:pt x="0" y="484885"/>
              </a:lnTo>
            </a:path>
          </a:pathLst>
        </a:custGeom>
        <a:noFill/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5050644" y="2003923"/>
        <a:ext cx="414311" cy="309291"/>
      </dsp:txXfrm>
    </dsp:sp>
    <dsp:sp modelId="{088C06A6-B420-475F-89A6-5FA9D9D6B55D}">
      <dsp:nvSpPr>
        <dsp:cNvPr id="0" name=""/>
        <dsp:cNvSpPr/>
      </dsp:nvSpPr>
      <dsp:spPr>
        <a:xfrm>
          <a:off x="8272267" y="573182"/>
          <a:ext cx="2241239" cy="1344743"/>
        </a:xfrm>
        <a:prstGeom prst="rect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>
              <a:latin typeface="Calibri Light" panose="020F0302020204030204"/>
            </a:rPr>
            <a:t>STEP 4: Input &amp; Output Sequence for Model</a:t>
          </a:r>
        </a:p>
      </dsp:txBody>
      <dsp:txXfrm>
        <a:off x="8272267" y="573182"/>
        <a:ext cx="2241239" cy="1344743"/>
      </dsp:txXfrm>
    </dsp:sp>
    <dsp:sp modelId="{E8190405-D4FF-4C3A-960A-1D5388E94954}">
      <dsp:nvSpPr>
        <dsp:cNvPr id="0" name=""/>
        <dsp:cNvSpPr/>
      </dsp:nvSpPr>
      <dsp:spPr>
        <a:xfrm>
          <a:off x="2241532" y="30600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9555" y="45719"/>
              </a:lnTo>
            </a:path>
            <a:path>
              <a:moveTo>
                <a:pt x="255329" y="45719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471087" y="2951138"/>
        <a:ext cx="25774" cy="309291"/>
      </dsp:txXfrm>
    </dsp:sp>
    <dsp:sp modelId="{CA9A70E7-5944-4225-A89B-62175082577D}">
      <dsp:nvSpPr>
        <dsp:cNvPr id="0" name=""/>
        <dsp:cNvSpPr/>
      </dsp:nvSpPr>
      <dsp:spPr>
        <a:xfrm>
          <a:off x="2092" y="2433411"/>
          <a:ext cx="2241239" cy="1344743"/>
        </a:xfrm>
        <a:prstGeom prst="rect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Input and output sequences for our model are created</a:t>
          </a:r>
          <a:r>
            <a:rPr lang="en-US" sz="1300" kern="1200" dirty="0">
              <a:latin typeface="Calibri Light" panose="020F0302020204030204"/>
            </a:rPr>
            <a:t> </a:t>
          </a:r>
        </a:p>
      </dsp:txBody>
      <dsp:txXfrm>
        <a:off x="2092" y="2433411"/>
        <a:ext cx="2241239" cy="1344743"/>
      </dsp:txXfrm>
    </dsp:sp>
    <dsp:sp modelId="{A361800D-CA59-4A6F-A7E7-8330F57D65A7}">
      <dsp:nvSpPr>
        <dsp:cNvPr id="0" name=""/>
        <dsp:cNvSpPr/>
      </dsp:nvSpPr>
      <dsp:spPr>
        <a:xfrm>
          <a:off x="4998257" y="30600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9555" y="45719"/>
              </a:lnTo>
            </a:path>
            <a:path>
              <a:moveTo>
                <a:pt x="255329" y="45719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5227812" y="2951138"/>
        <a:ext cx="25774" cy="309291"/>
      </dsp:txXfrm>
    </dsp:sp>
    <dsp:sp modelId="{ED0D6BA7-23B9-4A9F-B82B-805D59D046A2}">
      <dsp:nvSpPr>
        <dsp:cNvPr id="0" name=""/>
        <dsp:cNvSpPr/>
      </dsp:nvSpPr>
      <dsp:spPr>
        <a:xfrm>
          <a:off x="2758817" y="2433411"/>
          <a:ext cx="2241239" cy="1344743"/>
        </a:xfrm>
        <a:prstGeom prst="rect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alibri Light" panose="020F0302020204030204"/>
            </a:rPr>
            <a:t> </a:t>
          </a:r>
          <a:r>
            <a:rPr lang="en-US" sz="1300" kern="1200" dirty="0"/>
            <a:t>A timestep of 50 has been used. So, if we traverse 50 notes of our input sequence then the 51st note will be the output for that sequence</a:t>
          </a:r>
        </a:p>
      </dsp:txBody>
      <dsp:txXfrm>
        <a:off x="2758817" y="2433411"/>
        <a:ext cx="2241239" cy="1344743"/>
      </dsp:txXfrm>
    </dsp:sp>
    <dsp:sp modelId="{BE31431C-990D-4B2C-BF28-4B0DCAD766D2}">
      <dsp:nvSpPr>
        <dsp:cNvPr id="0" name=""/>
        <dsp:cNvSpPr/>
      </dsp:nvSpPr>
      <dsp:spPr>
        <a:xfrm>
          <a:off x="7754982" y="30600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84537" y="3103206"/>
        <a:ext cx="25774" cy="5154"/>
      </dsp:txXfrm>
    </dsp:sp>
    <dsp:sp modelId="{D635BB70-ED51-40DA-9C61-B1FE72EFB4D3}">
      <dsp:nvSpPr>
        <dsp:cNvPr id="0" name=""/>
        <dsp:cNvSpPr/>
      </dsp:nvSpPr>
      <dsp:spPr>
        <a:xfrm>
          <a:off x="5515542" y="2433411"/>
          <a:ext cx="2241239" cy="1344743"/>
        </a:xfrm>
        <a:prstGeom prst="rect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alibri Light" panose="020F0302020204030204"/>
            </a:rPr>
            <a:t>Step 5: Training &amp; Testing Sets</a:t>
          </a:r>
        </a:p>
      </dsp:txBody>
      <dsp:txXfrm>
        <a:off x="5515542" y="2433411"/>
        <a:ext cx="2241239" cy="1344743"/>
      </dsp:txXfrm>
    </dsp:sp>
    <dsp:sp modelId="{B7904FBA-2336-4DFD-99D8-EEB5FB931B73}">
      <dsp:nvSpPr>
        <dsp:cNvPr id="0" name=""/>
        <dsp:cNvSpPr/>
      </dsp:nvSpPr>
      <dsp:spPr>
        <a:xfrm>
          <a:off x="8272267" y="2433411"/>
          <a:ext cx="2241239" cy="134474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Array for our model is re-shaped and the data is split into 80:20 ratio.</a:t>
          </a:r>
          <a:endParaRPr lang="en-US" sz="1300" kern="1200" dirty="0">
            <a:latin typeface="Calibri Light" panose="020F0302020204030204"/>
          </a:endParaRPr>
        </a:p>
      </dsp:txBody>
      <dsp:txXfrm>
        <a:off x="8272267" y="2433411"/>
        <a:ext cx="2241239" cy="13447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055548-B319-4867-9DC8-C9B14B02507B}">
      <dsp:nvSpPr>
        <dsp:cNvPr id="0" name=""/>
        <dsp:cNvSpPr/>
      </dsp:nvSpPr>
      <dsp:spPr>
        <a:xfrm>
          <a:off x="2669704" y="533944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4480" y="577453"/>
        <a:ext cx="22113" cy="4422"/>
      </dsp:txXfrm>
    </dsp:sp>
    <dsp:sp modelId="{392CF2A9-3426-471D-9BEE-ED6AE346AD30}">
      <dsp:nvSpPr>
        <dsp:cNvPr id="0" name=""/>
        <dsp:cNvSpPr/>
      </dsp:nvSpPr>
      <dsp:spPr>
        <a:xfrm>
          <a:off x="748607" y="2795"/>
          <a:ext cx="1922896" cy="11537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Step 6  Building the Model</a:t>
          </a:r>
          <a:endParaRPr lang="en-US" sz="1500" kern="1200" dirty="0"/>
        </a:p>
      </dsp:txBody>
      <dsp:txXfrm>
        <a:off x="748607" y="2795"/>
        <a:ext cx="1922896" cy="1153737"/>
      </dsp:txXfrm>
    </dsp:sp>
    <dsp:sp modelId="{BDDC6348-A382-42E7-A3AF-210B087F3DDC}">
      <dsp:nvSpPr>
        <dsp:cNvPr id="0" name=""/>
        <dsp:cNvSpPr/>
      </dsp:nvSpPr>
      <dsp:spPr>
        <a:xfrm>
          <a:off x="5034866" y="533944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2">
              <a:hueOff val="-161707"/>
              <a:satOff val="-9325"/>
              <a:lumOff val="95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43" y="577453"/>
        <a:ext cx="22113" cy="4422"/>
      </dsp:txXfrm>
    </dsp:sp>
    <dsp:sp modelId="{4A4D26DE-FB98-47B4-82F4-D22D74224262}">
      <dsp:nvSpPr>
        <dsp:cNvPr id="0" name=""/>
        <dsp:cNvSpPr/>
      </dsp:nvSpPr>
      <dsp:spPr>
        <a:xfrm>
          <a:off x="3113770" y="2795"/>
          <a:ext cx="1922896" cy="1153737"/>
        </a:xfrm>
        <a:prstGeom prst="rect">
          <a:avLst/>
        </a:prstGeom>
        <a:solidFill>
          <a:schemeClr val="accent2">
            <a:hueOff val="-145536"/>
            <a:satOff val="-8393"/>
            <a:lumOff val="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 stacked LSTM layers with a dropout rate of 0.2 are used .</a:t>
          </a:r>
        </a:p>
      </dsp:txBody>
      <dsp:txXfrm>
        <a:off x="3113770" y="2795"/>
        <a:ext cx="1922896" cy="1153737"/>
      </dsp:txXfrm>
    </dsp:sp>
    <dsp:sp modelId="{3DD8ACD1-E659-4594-80F6-F5088AA8490D}">
      <dsp:nvSpPr>
        <dsp:cNvPr id="0" name=""/>
        <dsp:cNvSpPr/>
      </dsp:nvSpPr>
      <dsp:spPr>
        <a:xfrm>
          <a:off x="7400029" y="533944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2">
              <a:hueOff val="-323414"/>
              <a:satOff val="-18651"/>
              <a:lumOff val="191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94806" y="577453"/>
        <a:ext cx="22113" cy="4422"/>
      </dsp:txXfrm>
    </dsp:sp>
    <dsp:sp modelId="{27DB9C1A-1B20-491B-8EE4-8F8D2D369863}">
      <dsp:nvSpPr>
        <dsp:cNvPr id="0" name=""/>
        <dsp:cNvSpPr/>
      </dsp:nvSpPr>
      <dsp:spPr>
        <a:xfrm>
          <a:off x="5478933" y="2795"/>
          <a:ext cx="1922896" cy="1153737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 fully connected Dense layer has been used for output.</a:t>
          </a:r>
        </a:p>
      </dsp:txBody>
      <dsp:txXfrm>
        <a:off x="5478933" y="2795"/>
        <a:ext cx="1922896" cy="1153737"/>
      </dsp:txXfrm>
    </dsp:sp>
    <dsp:sp modelId="{1521083A-68A5-48E2-B150-BC6DE0E3F647}">
      <dsp:nvSpPr>
        <dsp:cNvPr id="0" name=""/>
        <dsp:cNvSpPr/>
      </dsp:nvSpPr>
      <dsp:spPr>
        <a:xfrm>
          <a:off x="1710055" y="1154733"/>
          <a:ext cx="7095488" cy="411666"/>
        </a:xfrm>
        <a:custGeom>
          <a:avLst/>
          <a:gdLst/>
          <a:ahLst/>
          <a:cxnLst/>
          <a:rect l="0" t="0" r="0" b="0"/>
          <a:pathLst>
            <a:path>
              <a:moveTo>
                <a:pt x="7095488" y="0"/>
              </a:moveTo>
              <a:lnTo>
                <a:pt x="7095488" y="222933"/>
              </a:lnTo>
              <a:lnTo>
                <a:pt x="0" y="222933"/>
              </a:lnTo>
              <a:lnTo>
                <a:pt x="0" y="411666"/>
              </a:lnTo>
            </a:path>
          </a:pathLst>
        </a:custGeom>
        <a:noFill/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0068" y="1358355"/>
        <a:ext cx="355462" cy="4422"/>
      </dsp:txXfrm>
    </dsp:sp>
    <dsp:sp modelId="{2CBD77A4-DDAD-4A0A-AD31-91F511AB6B7D}">
      <dsp:nvSpPr>
        <dsp:cNvPr id="0" name=""/>
        <dsp:cNvSpPr/>
      </dsp:nvSpPr>
      <dsp:spPr>
        <a:xfrm>
          <a:off x="7844095" y="2795"/>
          <a:ext cx="1922896" cy="1153737"/>
        </a:xfrm>
        <a:prstGeom prst="rect">
          <a:avLst/>
        </a:prstGeom>
        <a:solidFill>
          <a:schemeClr val="accent2">
            <a:hueOff val="-436609"/>
            <a:satOff val="-25178"/>
            <a:lumOff val="2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Step 7 Training the Model</a:t>
          </a:r>
          <a:endParaRPr lang="en-US" sz="1500" kern="1200" dirty="0"/>
        </a:p>
      </dsp:txBody>
      <dsp:txXfrm>
        <a:off x="7844095" y="2795"/>
        <a:ext cx="1922896" cy="1153737"/>
      </dsp:txXfrm>
    </dsp:sp>
    <dsp:sp modelId="{55729126-E06A-41A3-99D4-035C25891DBA}">
      <dsp:nvSpPr>
        <dsp:cNvPr id="0" name=""/>
        <dsp:cNvSpPr/>
      </dsp:nvSpPr>
      <dsp:spPr>
        <a:xfrm>
          <a:off x="2669704" y="2129949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2">
              <a:hueOff val="-646828"/>
              <a:satOff val="-37301"/>
              <a:lumOff val="383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4480" y="2173457"/>
        <a:ext cx="22113" cy="4422"/>
      </dsp:txXfrm>
    </dsp:sp>
    <dsp:sp modelId="{05ACB8C1-D80B-45DD-8BA7-E92C20B9C3B7}">
      <dsp:nvSpPr>
        <dsp:cNvPr id="0" name=""/>
        <dsp:cNvSpPr/>
      </dsp:nvSpPr>
      <dsp:spPr>
        <a:xfrm>
          <a:off x="748607" y="1598800"/>
          <a:ext cx="1922896" cy="1153737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After building the model , it is trained on the input and output data.</a:t>
          </a:r>
        </a:p>
      </dsp:txBody>
      <dsp:txXfrm>
        <a:off x="748607" y="1598800"/>
        <a:ext cx="1922896" cy="1153737"/>
      </dsp:txXfrm>
    </dsp:sp>
    <dsp:sp modelId="{FEC2E253-5A3E-4433-84EA-4B7BCDD7DED9}">
      <dsp:nvSpPr>
        <dsp:cNvPr id="0" name=""/>
        <dsp:cNvSpPr/>
      </dsp:nvSpPr>
      <dsp:spPr>
        <a:xfrm>
          <a:off x="5034866" y="2129949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2">
              <a:hueOff val="-808535"/>
              <a:satOff val="-46627"/>
              <a:lumOff val="479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43" y="2173457"/>
        <a:ext cx="22113" cy="4422"/>
      </dsp:txXfrm>
    </dsp:sp>
    <dsp:sp modelId="{8DEFD810-F458-4191-BB90-7205FED84EEC}">
      <dsp:nvSpPr>
        <dsp:cNvPr id="0" name=""/>
        <dsp:cNvSpPr/>
      </dsp:nvSpPr>
      <dsp:spPr>
        <a:xfrm>
          <a:off x="3113770" y="1598800"/>
          <a:ext cx="1922896" cy="1153737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For this 'Adam Optimizer ' is used on batch size of 128 and a total of 30 epochs.</a:t>
          </a:r>
        </a:p>
      </dsp:txBody>
      <dsp:txXfrm>
        <a:off x="3113770" y="1598800"/>
        <a:ext cx="1922896" cy="1153737"/>
      </dsp:txXfrm>
    </dsp:sp>
    <dsp:sp modelId="{89E05D1C-C81F-4495-B3B2-12344CE1599C}">
      <dsp:nvSpPr>
        <dsp:cNvPr id="0" name=""/>
        <dsp:cNvSpPr/>
      </dsp:nvSpPr>
      <dsp:spPr>
        <a:xfrm>
          <a:off x="7400029" y="2129949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94806" y="2173457"/>
        <a:ext cx="22113" cy="4422"/>
      </dsp:txXfrm>
    </dsp:sp>
    <dsp:sp modelId="{FC58505C-251B-4FAB-A222-BF2390EE4DDB}">
      <dsp:nvSpPr>
        <dsp:cNvPr id="0" name=""/>
        <dsp:cNvSpPr/>
      </dsp:nvSpPr>
      <dsp:spPr>
        <a:xfrm>
          <a:off x="5478933" y="1598800"/>
          <a:ext cx="1922896" cy="1153737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After Training, model is saved for prediction.</a:t>
          </a:r>
        </a:p>
      </dsp:txBody>
      <dsp:txXfrm>
        <a:off x="5478933" y="1598800"/>
        <a:ext cx="1922896" cy="1153737"/>
      </dsp:txXfrm>
    </dsp:sp>
    <dsp:sp modelId="{31854705-5F53-4FAB-AB4B-6ADE29C993B8}">
      <dsp:nvSpPr>
        <dsp:cNvPr id="0" name=""/>
        <dsp:cNvSpPr/>
      </dsp:nvSpPr>
      <dsp:spPr>
        <a:xfrm>
          <a:off x="1710055" y="2750737"/>
          <a:ext cx="7095488" cy="411666"/>
        </a:xfrm>
        <a:custGeom>
          <a:avLst/>
          <a:gdLst/>
          <a:ahLst/>
          <a:cxnLst/>
          <a:rect l="0" t="0" r="0" b="0"/>
          <a:pathLst>
            <a:path>
              <a:moveTo>
                <a:pt x="7095488" y="0"/>
              </a:moveTo>
              <a:lnTo>
                <a:pt x="7095488" y="222933"/>
              </a:lnTo>
              <a:lnTo>
                <a:pt x="0" y="222933"/>
              </a:lnTo>
              <a:lnTo>
                <a:pt x="0" y="411666"/>
              </a:lnTo>
            </a:path>
          </a:pathLst>
        </a:custGeom>
        <a:noFill/>
        <a:ln w="6350" cap="flat" cmpd="sng" algn="ctr">
          <a:solidFill>
            <a:schemeClr val="accent2">
              <a:hueOff val="-1131949"/>
              <a:satOff val="-65277"/>
              <a:lumOff val="671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0068" y="2954359"/>
        <a:ext cx="355462" cy="4422"/>
      </dsp:txXfrm>
    </dsp:sp>
    <dsp:sp modelId="{88EEBAB8-27FF-40AC-B261-377CE41520FF}">
      <dsp:nvSpPr>
        <dsp:cNvPr id="0" name=""/>
        <dsp:cNvSpPr/>
      </dsp:nvSpPr>
      <dsp:spPr>
        <a:xfrm>
          <a:off x="7844095" y="1598800"/>
          <a:ext cx="1922896" cy="1153737"/>
        </a:xfrm>
        <a:prstGeom prst="rect">
          <a:avLst/>
        </a:prstGeom>
        <a:solidFill>
          <a:schemeClr val="accent2">
            <a:hueOff val="-1018754"/>
            <a:satOff val="-58750"/>
            <a:lumOff val="60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Step 8 Inference Phase</a:t>
          </a:r>
          <a:r>
            <a:rPr lang="en-US" sz="1500" b="1" kern="1200" dirty="0">
              <a:latin typeface="Calibri Light" panose="020F0302020204030204"/>
            </a:rPr>
            <a:t> </a:t>
          </a:r>
          <a:endParaRPr lang="en-US" sz="1500" kern="1200" dirty="0"/>
        </a:p>
      </dsp:txBody>
      <dsp:txXfrm>
        <a:off x="7844095" y="1598800"/>
        <a:ext cx="1922896" cy="1153737"/>
      </dsp:txXfrm>
    </dsp:sp>
    <dsp:sp modelId="{1D7954E1-4EDE-49F5-B19D-9CE73C231C2B}">
      <dsp:nvSpPr>
        <dsp:cNvPr id="0" name=""/>
        <dsp:cNvSpPr/>
      </dsp:nvSpPr>
      <dsp:spPr>
        <a:xfrm>
          <a:off x="2669704" y="3725953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2">
              <a:hueOff val="-1293656"/>
              <a:satOff val="-74603"/>
              <a:lumOff val="766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4480" y="3769461"/>
        <a:ext cx="22113" cy="4422"/>
      </dsp:txXfrm>
    </dsp:sp>
    <dsp:sp modelId="{CE596A1F-4CDE-49D7-B45B-FF5B3E6C6A00}">
      <dsp:nvSpPr>
        <dsp:cNvPr id="0" name=""/>
        <dsp:cNvSpPr/>
      </dsp:nvSpPr>
      <dsp:spPr>
        <a:xfrm>
          <a:off x="748607" y="3194804"/>
          <a:ext cx="1922896" cy="1153737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Using the trained model, the notes will be predicted</a:t>
          </a:r>
          <a:endParaRPr lang="en-US" sz="1500" kern="1200" dirty="0">
            <a:latin typeface="Calibri Light" panose="020F0302020204030204"/>
          </a:endParaRPr>
        </a:p>
      </dsp:txBody>
      <dsp:txXfrm>
        <a:off x="748607" y="3194804"/>
        <a:ext cx="1922896" cy="1153737"/>
      </dsp:txXfrm>
    </dsp:sp>
    <dsp:sp modelId="{2E9BF690-33BB-4CE3-AC4B-DEF86DF22C5B}">
      <dsp:nvSpPr>
        <dsp:cNvPr id="0" name=""/>
        <dsp:cNvSpPr/>
      </dsp:nvSpPr>
      <dsp:spPr>
        <a:xfrm>
          <a:off x="5034866" y="3725953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43" y="3769461"/>
        <a:ext cx="22113" cy="4422"/>
      </dsp:txXfrm>
    </dsp:sp>
    <dsp:sp modelId="{1B1201EC-2ED6-420A-AD0C-B4EB5D20A4E7}">
      <dsp:nvSpPr>
        <dsp:cNvPr id="0" name=""/>
        <dsp:cNvSpPr/>
      </dsp:nvSpPr>
      <dsp:spPr>
        <a:xfrm>
          <a:off x="3113770" y="3194804"/>
          <a:ext cx="1922896" cy="1153737"/>
        </a:xfrm>
        <a:prstGeom prst="rect">
          <a:avLst/>
        </a:prstGeom>
        <a:solidFill>
          <a:schemeClr val="accent2">
            <a:hueOff val="-1309827"/>
            <a:satOff val="-75535"/>
            <a:lumOff val="7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alibri Light" panose="020F0302020204030204"/>
            </a:rPr>
            <a:t>Step 9 Saving the File</a:t>
          </a:r>
        </a:p>
      </dsp:txBody>
      <dsp:txXfrm>
        <a:off x="3113770" y="3194804"/>
        <a:ext cx="1922896" cy="1153737"/>
      </dsp:txXfrm>
    </dsp:sp>
    <dsp:sp modelId="{E78A1AFF-09E7-4324-8561-CFDEEBBBA44A}">
      <dsp:nvSpPr>
        <dsp:cNvPr id="0" name=""/>
        <dsp:cNvSpPr/>
      </dsp:nvSpPr>
      <dsp:spPr>
        <a:xfrm>
          <a:off x="5478933" y="3194804"/>
          <a:ext cx="1922896" cy="1153737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alibri Light" panose="020F0302020204030204"/>
            </a:rPr>
            <a:t> The</a:t>
          </a:r>
          <a:r>
            <a:rPr lang="en-US" sz="1500" kern="1200" dirty="0"/>
            <a:t> predicted output notes are saved in a MIDI file.</a:t>
          </a:r>
        </a:p>
      </dsp:txBody>
      <dsp:txXfrm>
        <a:off x="5478933" y="3194804"/>
        <a:ext cx="1922896" cy="11537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673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69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48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64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5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96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67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0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56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62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4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841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35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37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39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Freeform: Shape 41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8" name="Freeform: Shape 43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9" name="Rectangle 45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47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9435" y="1379083"/>
            <a:ext cx="4203323" cy="2902798"/>
          </a:xfrm>
        </p:spPr>
        <p:txBody>
          <a:bodyPr>
            <a:normAutofit/>
          </a:bodyPr>
          <a:lstStyle/>
          <a:p>
            <a:r>
              <a:rPr lang="en-US" sz="5000">
                <a:solidFill>
                  <a:schemeClr val="bg1"/>
                </a:solidFill>
                <a:ea typeface="Calibri Light"/>
                <a:cs typeface="Calibri Light"/>
              </a:rPr>
              <a:t>Musify-</a:t>
            </a:r>
            <a:br>
              <a:rPr lang="en-US" sz="5000">
                <a:solidFill>
                  <a:schemeClr val="bg1"/>
                </a:solidFill>
                <a:ea typeface="Calibri Light"/>
                <a:cs typeface="Calibri Light"/>
              </a:rPr>
            </a:br>
            <a:r>
              <a:rPr lang="en-US" sz="5000">
                <a:solidFill>
                  <a:schemeClr val="bg1"/>
                </a:solidFill>
                <a:ea typeface="Calibri Light"/>
                <a:cs typeface="Calibri Light"/>
              </a:rPr>
              <a:t>Music Composition using A.I.</a:t>
            </a:r>
            <a:endParaRPr lang="en-US" sz="5000">
              <a:solidFill>
                <a:schemeClr val="bg1"/>
              </a:solidFill>
              <a:ea typeface="Meiryo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9435" y="4373956"/>
            <a:ext cx="4203323" cy="90401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  <a:ea typeface="Meiryo"/>
              </a:rPr>
              <a:t>By Madhav Gupta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71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C78D48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2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C78D48">
              <a:alpha val="30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2" name="Oval 53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3" name="Oval 55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1" name="Picture 3" descr="A harmonica on a music sheet">
            <a:extLst>
              <a:ext uri="{FF2B5EF4-FFF2-40B4-BE49-F238E27FC236}">
                <a16:creationId xmlns:a16="http://schemas.microsoft.com/office/drawing/2014/main" id="{39D66262-05A3-04F5-CC06-916954BD7E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6949719" y="1699181"/>
            <a:ext cx="4172845" cy="3301295"/>
          </a:xfrm>
          <a:prstGeom prst="rect">
            <a:avLst/>
          </a:prstGeom>
          <a:ln w="28575">
            <a:noFill/>
          </a:ln>
        </p:spPr>
      </p:pic>
      <p:grpSp>
        <p:nvGrpSpPr>
          <p:cNvPr id="58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8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C80A69-389F-3F52-5C1E-1AD6E1B8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965580"/>
            <a:ext cx="5204489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5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19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7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05527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69CB49A-8668-2D82-3DF1-303023B5B5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5000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F02E02-7C6E-D3C3-03FE-D98DF2204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Music Composition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F86B1D-91A0-2136-2D8C-A0792248F1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12828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9043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E45B-091B-E466-6CEA-6587170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330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b="1">
                <a:cs typeface="Calibri Light"/>
              </a:rPr>
              <a:t>Details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815A6-475E-4BFF-034E-A8F27B748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329" y="2279018"/>
            <a:ext cx="5314543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cs typeface="Calibri"/>
              </a:rPr>
              <a:t>Project focuses on music generation model</a:t>
            </a:r>
          </a:p>
          <a:p>
            <a:r>
              <a:rPr lang="en-US" sz="1800" dirty="0">
                <a:cs typeface="Calibri"/>
              </a:rPr>
              <a:t>About training model through sample notes of Piano &amp; make it produce new music.</a:t>
            </a:r>
          </a:p>
          <a:p>
            <a:r>
              <a:rPr lang="en-US" sz="1800" dirty="0">
                <a:cs typeface="Calibri"/>
              </a:rPr>
              <a:t>Uses LSTM(Long-Short Term Memory), a</a:t>
            </a:r>
            <a:r>
              <a:rPr lang="en-US" sz="1800" dirty="0">
                <a:ea typeface="+mn-lt"/>
                <a:cs typeface="+mn-lt"/>
              </a:rPr>
              <a:t> type of Recurrent Neural Network (RNN).</a:t>
            </a:r>
          </a:p>
          <a:p>
            <a:r>
              <a:rPr lang="en-US" sz="1800" dirty="0">
                <a:ea typeface="+mn-lt"/>
                <a:cs typeface="+mn-lt"/>
              </a:rPr>
              <a:t>Platform: Google </a:t>
            </a:r>
            <a:r>
              <a:rPr lang="en-US" sz="1800" dirty="0" err="1">
                <a:ea typeface="+mn-lt"/>
                <a:cs typeface="+mn-lt"/>
              </a:rPr>
              <a:t>Colab</a:t>
            </a:r>
            <a:r>
              <a:rPr lang="en-US" sz="1800" dirty="0">
                <a:ea typeface="+mn-lt"/>
                <a:cs typeface="+mn-lt"/>
              </a:rPr>
              <a:t>, </a:t>
            </a:r>
            <a:r>
              <a:rPr lang="en-US" sz="1800" dirty="0" err="1">
                <a:ea typeface="+mn-lt"/>
                <a:cs typeface="+mn-lt"/>
              </a:rPr>
              <a:t>Jupyter</a:t>
            </a:r>
            <a:r>
              <a:rPr lang="en-US" sz="1800" dirty="0">
                <a:ea typeface="+mn-lt"/>
                <a:cs typeface="+mn-lt"/>
              </a:rPr>
              <a:t> Notebook</a:t>
            </a:r>
          </a:p>
          <a:p>
            <a:r>
              <a:rPr lang="en-US" sz="1800" dirty="0">
                <a:ea typeface="+mn-lt"/>
                <a:cs typeface="+mn-lt"/>
              </a:rPr>
              <a:t>Programming Language: Python 3.8 </a:t>
            </a:r>
          </a:p>
          <a:p>
            <a:r>
              <a:rPr lang="en-US" sz="1800" dirty="0">
                <a:ea typeface="+mn-lt"/>
                <a:cs typeface="+mn-lt"/>
              </a:rPr>
              <a:t>Libraries Used: TensorFlow, Music21, </a:t>
            </a:r>
            <a:r>
              <a:rPr lang="en-US" sz="1800" dirty="0" err="1">
                <a:ea typeface="+mn-lt"/>
                <a:cs typeface="+mn-lt"/>
              </a:rPr>
              <a:t>Keras</a:t>
            </a:r>
            <a:r>
              <a:rPr lang="en-US" sz="1800" dirty="0">
                <a:ea typeface="+mn-lt"/>
                <a:cs typeface="+mn-lt"/>
              </a:rPr>
              <a:t>, NumPy, </a:t>
            </a:r>
            <a:r>
              <a:rPr lang="en-US" sz="1800" dirty="0" err="1">
                <a:ea typeface="+mn-lt"/>
                <a:cs typeface="+mn-lt"/>
              </a:rPr>
              <a:t>Sklearn</a:t>
            </a:r>
            <a:r>
              <a:rPr lang="en-US" sz="1800" dirty="0">
                <a:ea typeface="+mn-lt"/>
                <a:cs typeface="+mn-lt"/>
              </a:rPr>
              <a:t>, </a:t>
            </a:r>
            <a:r>
              <a:rPr lang="en-US" sz="1800" dirty="0" err="1">
                <a:ea typeface="+mn-lt"/>
                <a:cs typeface="+mn-lt"/>
              </a:rPr>
              <a:t>tqdm</a:t>
            </a:r>
            <a:endParaRPr lang="en-US" sz="1800">
              <a:ea typeface="+mn-lt"/>
              <a:cs typeface="+mn-lt"/>
            </a:endParaRPr>
          </a:p>
          <a:p>
            <a:r>
              <a:rPr lang="en-US" sz="1800" dirty="0">
                <a:ea typeface="+mn-lt"/>
                <a:cs typeface="+mn-lt"/>
              </a:rPr>
              <a:t>Dataset: Classical Music MIDI | Kaggle</a:t>
            </a:r>
            <a:endParaRPr lang="en-US" sz="1800">
              <a:cs typeface="Calibri"/>
            </a:endParaRPr>
          </a:p>
        </p:txBody>
      </p:sp>
      <p:pic>
        <p:nvPicPr>
          <p:cNvPr id="5" name="Picture 4" descr="Close up of song composition">
            <a:extLst>
              <a:ext uri="{FF2B5EF4-FFF2-40B4-BE49-F238E27FC236}">
                <a16:creationId xmlns:a16="http://schemas.microsoft.com/office/drawing/2014/main" id="{71E5BCF5-0A2C-1DF1-C9EB-7A16DCD2A4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37" r="20397" b="11"/>
          <a:stretch/>
        </p:blipFill>
        <p:spPr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33032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B2639-E2E0-AF8D-2BF9-C2EE6E39F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>
                <a:cs typeface="Calibri Light"/>
              </a:rPr>
              <a:t>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56EA6-40A5-1138-7727-511D869CA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 b="1" dirty="0">
                <a:solidFill>
                  <a:schemeClr val="bg1"/>
                </a:solidFill>
                <a:ea typeface="+mn-lt"/>
                <a:cs typeface="+mn-lt"/>
              </a:rPr>
              <a:t>Note: </a:t>
            </a:r>
            <a:r>
              <a:rPr lang="en-US" sz="1500" dirty="0">
                <a:solidFill>
                  <a:schemeClr val="bg1"/>
                </a:solidFill>
                <a:ea typeface="+mn-lt"/>
                <a:cs typeface="+mn-lt"/>
              </a:rPr>
              <a:t>This is a sound produced by a single key.</a:t>
            </a:r>
          </a:p>
          <a:p>
            <a:r>
              <a:rPr lang="en-US" sz="1500" b="1" dirty="0">
                <a:solidFill>
                  <a:schemeClr val="bg1"/>
                </a:solidFill>
                <a:ea typeface="+mn-lt"/>
                <a:cs typeface="+mn-lt"/>
              </a:rPr>
              <a:t>Chords</a:t>
            </a:r>
            <a:r>
              <a:rPr lang="en-US" sz="1500" dirty="0">
                <a:solidFill>
                  <a:schemeClr val="bg1"/>
                </a:solidFill>
                <a:ea typeface="+mn-lt"/>
                <a:cs typeface="+mn-lt"/>
              </a:rPr>
              <a:t>: The combination of 2 or more notes is called a chord.</a:t>
            </a:r>
          </a:p>
          <a:p>
            <a:r>
              <a:rPr lang="en-US" sz="1500" b="1" dirty="0">
                <a:solidFill>
                  <a:schemeClr val="bg1"/>
                </a:solidFill>
                <a:ea typeface="+mn-lt"/>
                <a:cs typeface="+mn-lt"/>
              </a:rPr>
              <a:t>Octave</a:t>
            </a:r>
            <a:r>
              <a:rPr lang="en-US" sz="1500" dirty="0">
                <a:solidFill>
                  <a:schemeClr val="bg1"/>
                </a:solidFill>
                <a:ea typeface="+mn-lt"/>
                <a:cs typeface="+mn-lt"/>
              </a:rPr>
              <a:t>: The distance between two notes is stated as an octave.</a:t>
            </a:r>
          </a:p>
          <a:p>
            <a:r>
              <a:rPr lang="en-US" sz="1500" b="1" dirty="0">
                <a:solidFill>
                  <a:schemeClr val="bg1"/>
                </a:solidFill>
                <a:ea typeface="+mn-lt"/>
                <a:cs typeface="+mn-lt"/>
              </a:rPr>
              <a:t>Recurrent Neural Networks (RNN): </a:t>
            </a:r>
            <a:r>
              <a:rPr lang="en-US" sz="1500" dirty="0">
                <a:solidFill>
                  <a:schemeClr val="bg1"/>
                </a:solidFill>
                <a:ea typeface="+mn-lt"/>
                <a:cs typeface="+mn-lt"/>
              </a:rPr>
              <a:t>A recurrent neural network is a class of artificial neural networks that make use of  sequential information.</a:t>
            </a:r>
            <a:endParaRPr lang="en-US" sz="1500">
              <a:solidFill>
                <a:schemeClr val="bg1"/>
              </a:solidFill>
              <a:cs typeface="Calibri" panose="020F0502020204030204"/>
            </a:endParaRPr>
          </a:p>
          <a:p>
            <a:r>
              <a:rPr lang="en-US" sz="1500" b="1" dirty="0">
                <a:solidFill>
                  <a:schemeClr val="bg1"/>
                </a:solidFill>
                <a:ea typeface="+mn-lt"/>
                <a:cs typeface="+mn-lt"/>
              </a:rPr>
              <a:t>Long-Short Term Memory (LSTM):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sz="1500" dirty="0">
                <a:solidFill>
                  <a:schemeClr val="bg1"/>
                </a:solidFill>
                <a:ea typeface="+mn-lt"/>
                <a:cs typeface="+mn-lt"/>
              </a:rPr>
              <a:t> LSTMs are a type of Recurrent Neural Network that can efficiently learn via gradient descent 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sz="1500" dirty="0">
                <a:solidFill>
                  <a:schemeClr val="bg1"/>
                </a:solidFill>
                <a:ea typeface="+mn-lt"/>
                <a:cs typeface="+mn-lt"/>
              </a:rPr>
              <a:t> Using a gating mechanism, they are able to recognize and encode long-term patterns.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sz="1500" dirty="0">
                <a:solidFill>
                  <a:schemeClr val="bg1"/>
                </a:solidFill>
                <a:ea typeface="+mn-lt"/>
                <a:cs typeface="+mn-lt"/>
              </a:rPr>
              <a:t> Useful to solve problems where the network has to remember information for a long period of time.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sz="1500" dirty="0">
                <a:solidFill>
                  <a:schemeClr val="bg1"/>
                </a:solidFill>
                <a:ea typeface="+mn-lt"/>
                <a:cs typeface="+mn-lt"/>
              </a:rPr>
              <a:t> Applications: Music and text generation etc.</a:t>
            </a:r>
          </a:p>
        </p:txBody>
      </p:sp>
    </p:spTree>
    <p:extLst>
      <p:ext uri="{BB962C8B-B14F-4D97-AF65-F5344CB8AC3E}">
        <p14:creationId xmlns:p14="http://schemas.microsoft.com/office/powerpoint/2010/main" val="1233903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85BD-72D5-8966-7170-036F90512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cs typeface="Calibri Light"/>
              </a:rPr>
              <a:t>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5C875-9F0A-15BD-F58C-65426A1C5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458586"/>
            <a:ext cx="7860863" cy="452311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dirty="0">
                <a:ea typeface="+mn-lt"/>
                <a:cs typeface="+mn-lt"/>
              </a:rPr>
              <a:t>Music21:</a:t>
            </a:r>
            <a:endParaRPr lang="en-US" sz="1600"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v"/>
            </a:pPr>
            <a:r>
              <a:rPr lang="en-US" sz="1600" dirty="0">
                <a:ea typeface="+mn-lt"/>
                <a:cs typeface="+mn-lt"/>
              </a:rPr>
              <a:t> Music21 is a Python toolkit used for computer-aided musicology </a:t>
            </a:r>
          </a:p>
          <a:p>
            <a:pPr>
              <a:buFont typeface="Wingdings" panose="020B0604020202020204" pitchFamily="34" charset="0"/>
              <a:buChar char="v"/>
            </a:pPr>
            <a:r>
              <a:rPr lang="en-US" sz="1600" dirty="0">
                <a:ea typeface="+mn-lt"/>
                <a:cs typeface="+mn-lt"/>
              </a:rPr>
              <a:t>It allows us to teach the fundamentals of music theory, generate music examples and study music. </a:t>
            </a:r>
            <a:endParaRPr lang="en-US" sz="1600">
              <a:cs typeface="Calibri" panose="020F0502020204030204"/>
            </a:endParaRPr>
          </a:p>
          <a:p>
            <a:r>
              <a:rPr lang="en-US" sz="1600" dirty="0" err="1">
                <a:ea typeface="+mn-lt"/>
                <a:cs typeface="+mn-lt"/>
              </a:rPr>
              <a:t>Keras</a:t>
            </a:r>
            <a:r>
              <a:rPr lang="en-US" sz="1600" dirty="0">
                <a:ea typeface="+mn-lt"/>
                <a:cs typeface="+mn-lt"/>
              </a:rPr>
              <a:t>:</a:t>
            </a:r>
          </a:p>
          <a:p>
            <a:pPr>
              <a:buFont typeface="Wingdings" panose="020B0604020202020204" pitchFamily="34" charset="0"/>
              <a:buChar char="v"/>
            </a:pPr>
            <a:r>
              <a:rPr lang="en-US" sz="1600" dirty="0" err="1">
                <a:ea typeface="+mn-lt"/>
                <a:cs typeface="+mn-lt"/>
              </a:rPr>
              <a:t>Keras</a:t>
            </a:r>
            <a:r>
              <a:rPr lang="en-US" sz="1600" dirty="0">
                <a:ea typeface="+mn-lt"/>
                <a:cs typeface="+mn-lt"/>
              </a:rPr>
              <a:t> is a high-level neural networks API that simplifies interactions with TensorFlow.</a:t>
            </a:r>
            <a:endParaRPr lang="en-US" sz="1600">
              <a:cs typeface="Calibri" panose="020F0502020204030204"/>
            </a:endParaRPr>
          </a:p>
          <a:p>
            <a:r>
              <a:rPr lang="en-US" sz="1600" dirty="0">
                <a:ea typeface="+mn-lt"/>
                <a:cs typeface="+mn-lt"/>
              </a:rPr>
              <a:t> TensorFlow: </a:t>
            </a:r>
          </a:p>
          <a:p>
            <a:pPr>
              <a:buFont typeface="Wingdings" panose="020B0604020202020204" pitchFamily="34" charset="0"/>
              <a:buChar char="v"/>
            </a:pPr>
            <a:r>
              <a:rPr lang="en-US" sz="1600" dirty="0">
                <a:ea typeface="+mn-lt"/>
                <a:cs typeface="+mn-lt"/>
              </a:rPr>
              <a:t> TensorFlow is a free and open-source software library for machine learning and artificial intelligence. </a:t>
            </a:r>
          </a:p>
          <a:p>
            <a:pPr>
              <a:buFont typeface="Wingdings" panose="020B0604020202020204" pitchFamily="34" charset="0"/>
              <a:buChar char="v"/>
            </a:pPr>
            <a:r>
              <a:rPr lang="en-US" sz="1600" dirty="0">
                <a:ea typeface="+mn-lt"/>
                <a:cs typeface="+mn-lt"/>
              </a:rPr>
              <a:t> It can be used across a range of tasks but has a particular focus on training and inference of deep neural networks.</a:t>
            </a:r>
          </a:p>
          <a:p>
            <a:r>
              <a:rPr lang="en-US" sz="1600" dirty="0">
                <a:ea typeface="+mn-lt"/>
                <a:cs typeface="+mn-lt"/>
              </a:rPr>
              <a:t>NumPy: </a:t>
            </a:r>
          </a:p>
          <a:p>
            <a:pPr>
              <a:buFont typeface="Wingdings" panose="020B0604020202020204" pitchFamily="34" charset="0"/>
              <a:buChar char="v"/>
            </a:pPr>
            <a:r>
              <a:rPr lang="en-US" sz="1600" dirty="0">
                <a:ea typeface="+mn-lt"/>
                <a:cs typeface="+mn-lt"/>
              </a:rPr>
              <a:t> NumPy is a Python library used for working with arrays.</a:t>
            </a:r>
          </a:p>
          <a:p>
            <a:r>
              <a:rPr lang="en-US" sz="1600" dirty="0" err="1">
                <a:ea typeface="+mn-lt"/>
                <a:cs typeface="+mn-lt"/>
              </a:rPr>
              <a:t>tqdm</a:t>
            </a:r>
            <a:r>
              <a:rPr lang="en-US" sz="1600" dirty="0">
                <a:ea typeface="+mn-lt"/>
                <a:cs typeface="+mn-lt"/>
              </a:rPr>
              <a:t>: </a:t>
            </a:r>
          </a:p>
          <a:p>
            <a:pPr>
              <a:buFont typeface="Wingdings" panose="020B0604020202020204" pitchFamily="34" charset="0"/>
              <a:buChar char="v"/>
            </a:pPr>
            <a:r>
              <a:rPr lang="en-US" sz="1600" dirty="0">
                <a:ea typeface="+mn-lt"/>
                <a:cs typeface="+mn-lt"/>
              </a:rPr>
              <a:t> </a:t>
            </a:r>
            <a:r>
              <a:rPr lang="en-US" sz="1600" dirty="0" err="1">
                <a:ea typeface="+mn-lt"/>
                <a:cs typeface="+mn-lt"/>
              </a:rPr>
              <a:t>tqdm</a:t>
            </a:r>
            <a:r>
              <a:rPr lang="en-US" sz="1600" dirty="0">
                <a:ea typeface="+mn-lt"/>
                <a:cs typeface="+mn-lt"/>
              </a:rPr>
              <a:t> is a library in Python which is used for creating Progress Meters or Progress Bars.</a:t>
            </a:r>
            <a:endParaRPr lang="en-US" sz="1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3525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1ED04-61B1-2645-84B2-7CD5BAED2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330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Project Structure</a:t>
            </a:r>
            <a:endParaRPr lang="en-US">
              <a:cs typeface="Calibri Light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5C9BF5-AE54-5A01-69C3-F50A7ADF8E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72" r="18999" b="4"/>
          <a:stretch/>
        </p:blipFill>
        <p:spPr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CF3827-1483-D65A-451E-D58FEAC15D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5446299"/>
              </p:ext>
            </p:extLst>
          </p:nvPr>
        </p:nvGraphicFramePr>
        <p:xfrm>
          <a:off x="6234329" y="2279018"/>
          <a:ext cx="5314543" cy="337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3486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97AB83-4FA4-FDCE-020D-C666E905C8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4907" r="-2" b="8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17BD53-ED2C-825A-2979-8982D3CE6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cs typeface="Calibri Light"/>
              </a:rPr>
              <a:t>Steps for Developing the code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B469FE-F884-B113-5F94-C573EE8DC5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30308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39478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9B5FEC0-2EC9-C330-29B7-99BB2713F6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1233" r="-2" b="37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D172BF-6A46-1FF4-2B75-D785C5071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936" y="-2582233"/>
            <a:ext cx="10515600" cy="2375109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AA16B4A8-5324-4832-CEBA-832E938F7F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96581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05087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9576B-0763-6ECE-1106-DBD7B1BD56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605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01CCDB-2219-64D6-4590-9FFE7596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049" y="-1820234"/>
            <a:ext cx="10515600" cy="1325563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954EBA-B6C6-737C-0208-568E8B0095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58609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0144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Musify- Music Composition using A.I.</vt:lpstr>
      <vt:lpstr>Music Composition</vt:lpstr>
      <vt:lpstr>Details of the Project</vt:lpstr>
      <vt:lpstr>Terminologies</vt:lpstr>
      <vt:lpstr>Libraries</vt:lpstr>
      <vt:lpstr>Project Structure</vt:lpstr>
      <vt:lpstr>Steps for Developing the code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321</cp:revision>
  <dcterms:created xsi:type="dcterms:W3CDTF">2022-07-27T16:30:12Z</dcterms:created>
  <dcterms:modified xsi:type="dcterms:W3CDTF">2022-07-28T08:05:41Z</dcterms:modified>
</cp:coreProperties>
</file>