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presProps" Target="pres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heme" Target="theme/theme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EB12B-E33F-4D5D-AA7F-F7FE94986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3925" y="800100"/>
            <a:ext cx="10236200" cy="2838451"/>
          </a:xfrm>
        </p:spPr>
        <p:txBody>
          <a:bodyPr>
            <a:normAutofit/>
          </a:bodyPr>
          <a:lstStyle/>
          <a:p>
            <a:pPr algn="just"/>
            <a:r>
              <a:rPr lang="en-US" sz="6600" b="1" u="sng" dirty="0">
                <a:solidFill>
                  <a:schemeClr val="accent3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LIBRARY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A82546-6172-424A-AA8D-CC6C454F2D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91175" y="3638552"/>
            <a:ext cx="5568950" cy="2152648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MADE BY:</a:t>
            </a:r>
          </a:p>
          <a:p>
            <a:pPr algn="l"/>
            <a:r>
              <a:rPr 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KARAN – CO19332</a:t>
            </a:r>
          </a:p>
          <a:p>
            <a:pPr algn="l"/>
            <a:r>
              <a:rPr 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MADHAV HARJAI-CO19340</a:t>
            </a:r>
          </a:p>
          <a:p>
            <a:pPr algn="l"/>
            <a:r>
              <a:rPr 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MANAN GROVER-CO19341</a:t>
            </a:r>
          </a:p>
          <a:p>
            <a:endParaRPr lang="en-US" sz="28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sz="28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304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ACD14-D1D9-4DF2-9779-6653649C8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7675"/>
            <a:ext cx="10131428" cy="61341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	if( (</a:t>
            </a:r>
            <a:r>
              <a:rPr lang="en-US" dirty="0" err="1"/>
              <a:t>strcmp</a:t>
            </a:r>
            <a:r>
              <a:rPr lang="en-US" dirty="0"/>
              <a:t>(</a:t>
            </a:r>
            <a:r>
              <a:rPr lang="en-US" dirty="0" err="1"/>
              <a:t>studentUser</a:t>
            </a:r>
            <a:r>
              <a:rPr lang="en-US" dirty="0"/>
              <a:t>, USER) ==0)  &amp;&amp; </a:t>
            </a:r>
          </a:p>
          <a:p>
            <a:r>
              <a:rPr lang="en-US" dirty="0"/>
              <a:t>		    (</a:t>
            </a:r>
            <a:r>
              <a:rPr lang="en-US" dirty="0" err="1"/>
              <a:t>strcmp</a:t>
            </a:r>
            <a:r>
              <a:rPr lang="en-US" dirty="0"/>
              <a:t>(</a:t>
            </a:r>
            <a:r>
              <a:rPr lang="en-US" dirty="0" err="1"/>
              <a:t>studentPassword</a:t>
            </a:r>
            <a:r>
              <a:rPr lang="en-US" dirty="0"/>
              <a:t>, USERPASSWORD) == 0)){</a:t>
            </a:r>
          </a:p>
          <a:p>
            <a:r>
              <a:rPr lang="en-US" dirty="0"/>
              <a:t>		int </a:t>
            </a:r>
            <a:r>
              <a:rPr lang="en-US" dirty="0" err="1"/>
              <a:t>innerChoice</a:t>
            </a:r>
            <a:r>
              <a:rPr lang="en-US" dirty="0"/>
              <a:t> = 0;</a:t>
            </a:r>
          </a:p>
          <a:p>
            <a:r>
              <a:rPr lang="en-US" dirty="0"/>
              <a:t>		while(</a:t>
            </a:r>
            <a:r>
              <a:rPr lang="en-US" dirty="0" err="1"/>
              <a:t>innerChoice</a:t>
            </a:r>
            <a:r>
              <a:rPr lang="en-US" dirty="0"/>
              <a:t> != 9){</a:t>
            </a:r>
          </a:p>
          <a:p>
            <a:r>
              <a:rPr lang="en-US" dirty="0"/>
              <a:t>		system("</a:t>
            </a:r>
            <a:r>
              <a:rPr lang="en-US" dirty="0" err="1"/>
              <a:t>cls</a:t>
            </a:r>
            <a:r>
              <a:rPr lang="en-US" dirty="0"/>
              <a:t>");</a:t>
            </a:r>
          </a:p>
          <a:p>
            <a:r>
              <a:rPr lang="en-US" dirty="0"/>
              <a:t>	     	</a:t>
            </a:r>
            <a:r>
              <a:rPr lang="en-US" dirty="0" err="1"/>
              <a:t>cout</a:t>
            </a:r>
            <a:r>
              <a:rPr lang="en-US" dirty="0"/>
              <a:t>&lt;&lt;"\n1. Borrow a Book";</a:t>
            </a:r>
          </a:p>
          <a:p>
            <a:r>
              <a:rPr lang="en-US" dirty="0"/>
              <a:t>	     	</a:t>
            </a:r>
            <a:r>
              <a:rPr lang="en-US" dirty="0" err="1"/>
              <a:t>cout</a:t>
            </a:r>
            <a:r>
              <a:rPr lang="en-US" dirty="0"/>
              <a:t>&lt;&lt;"\n2. Return a Book";</a:t>
            </a:r>
          </a:p>
          <a:p>
            <a:r>
              <a:rPr lang="en-US" dirty="0"/>
              <a:t>	     	</a:t>
            </a:r>
            <a:r>
              <a:rPr lang="en-US" dirty="0" err="1"/>
              <a:t>cout</a:t>
            </a:r>
            <a:r>
              <a:rPr lang="en-US" dirty="0"/>
              <a:t>&lt;&lt;"\n3. List of All Books";</a:t>
            </a:r>
          </a:p>
          <a:p>
            <a:r>
              <a:rPr lang="en-US" dirty="0"/>
              <a:t>	     	</a:t>
            </a:r>
            <a:r>
              <a:rPr lang="en-US" dirty="0" err="1"/>
              <a:t>cout</a:t>
            </a:r>
            <a:r>
              <a:rPr lang="en-US" dirty="0"/>
              <a:t>&lt;&lt;"\n9. Exit";  </a:t>
            </a:r>
          </a:p>
          <a:p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&lt;&lt;"\n\n Enter your choice : ";</a:t>
            </a:r>
          </a:p>
          <a:p>
            <a:r>
              <a:rPr lang="en-US" dirty="0"/>
              <a:t>		</a:t>
            </a:r>
            <a:r>
              <a:rPr lang="en-US" dirty="0" err="1"/>
              <a:t>cin</a:t>
            </a:r>
            <a:r>
              <a:rPr lang="en-US" dirty="0"/>
              <a:t>&gt;&gt;</a:t>
            </a:r>
            <a:r>
              <a:rPr lang="en-US" dirty="0" err="1"/>
              <a:t>innerChoice</a:t>
            </a:r>
            <a:r>
              <a:rPr lang="en-US" dirty="0"/>
              <a:t>; 	</a:t>
            </a:r>
          </a:p>
          <a:p>
            <a:r>
              <a:rPr lang="en-US" dirty="0"/>
              <a:t>		switch(</a:t>
            </a:r>
            <a:r>
              <a:rPr lang="en-US" dirty="0" err="1"/>
              <a:t>innerChoice</a:t>
            </a:r>
            <a:r>
              <a:rPr lang="en-US" dirty="0"/>
              <a:t>){</a:t>
            </a:r>
          </a:p>
          <a:p>
            <a:r>
              <a:rPr lang="en-US" dirty="0"/>
              <a:t>		case 1: </a:t>
            </a:r>
            <a:r>
              <a:rPr lang="en-US" dirty="0" err="1"/>
              <a:t>borrowBook</a:t>
            </a:r>
            <a:r>
              <a:rPr lang="en-US" dirty="0"/>
              <a:t>();break;</a:t>
            </a:r>
          </a:p>
          <a:p>
            <a:r>
              <a:rPr lang="en-US" dirty="0"/>
              <a:t>		case 2: </a:t>
            </a:r>
            <a:r>
              <a:rPr lang="en-US" dirty="0" err="1"/>
              <a:t>returnBook</a:t>
            </a:r>
            <a:r>
              <a:rPr lang="en-US" dirty="0"/>
              <a:t>();break;</a:t>
            </a:r>
          </a:p>
          <a:p>
            <a:r>
              <a:rPr lang="en-US" dirty="0"/>
              <a:t>		case 3: </a:t>
            </a:r>
            <a:r>
              <a:rPr lang="en-US" dirty="0" err="1"/>
              <a:t>listOfAllBooks</a:t>
            </a:r>
            <a:r>
              <a:rPr lang="en-US" dirty="0"/>
              <a:t>(); break;</a:t>
            </a:r>
          </a:p>
          <a:p>
            <a:r>
              <a:rPr lang="en-US" dirty="0"/>
              <a:t>		case 9: break;</a:t>
            </a:r>
          </a:p>
          <a:p>
            <a:r>
              <a:rPr lang="en-US" dirty="0"/>
              <a:t>		default: </a:t>
            </a:r>
            <a:r>
              <a:rPr lang="en-US" dirty="0" err="1"/>
              <a:t>cout</a:t>
            </a:r>
            <a:r>
              <a:rPr lang="en-US" dirty="0"/>
              <a:t>&lt;&lt;"\n\n Error: Invalid Choice. Press any key to continue..";</a:t>
            </a:r>
          </a:p>
          <a:p>
            <a:r>
              <a:rPr lang="en-US" dirty="0"/>
              <a:t>		</a:t>
            </a:r>
            <a:r>
              <a:rPr lang="en-US" dirty="0" err="1"/>
              <a:t>getchar</a:t>
            </a:r>
            <a:r>
              <a:rPr lang="en-US" dirty="0"/>
              <a:t>();</a:t>
            </a:r>
            <a:r>
              <a:rPr lang="en-US" dirty="0" err="1"/>
              <a:t>getchar</a:t>
            </a:r>
            <a:r>
              <a:rPr lang="en-US" dirty="0"/>
              <a:t>();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system("</a:t>
            </a:r>
            <a:r>
              <a:rPr lang="en-US" dirty="0" err="1"/>
              <a:t>cls</a:t>
            </a:r>
            <a:r>
              <a:rPr lang="en-US" dirty="0"/>
              <a:t>");</a:t>
            </a:r>
          </a:p>
          <a:p>
            <a:r>
              <a:rPr lang="en-US" dirty="0"/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1617676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8BF6D-D528-4611-A438-B95614827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19100"/>
            <a:ext cx="10131428" cy="565785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	else{</a:t>
            </a:r>
          </a:p>
          <a:p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&lt;&lt;"\n\n Error : Invalid Credentials. Press any key to </a:t>
            </a:r>
            <a:r>
              <a:rPr lang="en-US" dirty="0" err="1"/>
              <a:t>conitnue</a:t>
            </a:r>
            <a:r>
              <a:rPr lang="en-US" dirty="0"/>
              <a:t>";</a:t>
            </a:r>
          </a:p>
          <a:p>
            <a:r>
              <a:rPr lang="en-US" dirty="0"/>
              <a:t>		</a:t>
            </a:r>
            <a:r>
              <a:rPr lang="en-US" dirty="0" err="1"/>
              <a:t>getchar</a:t>
            </a:r>
            <a:r>
              <a:rPr lang="en-US" dirty="0"/>
              <a:t>();</a:t>
            </a:r>
          </a:p>
          <a:p>
            <a:r>
              <a:rPr lang="en-US" dirty="0"/>
              <a:t>                            </a:t>
            </a:r>
            <a:r>
              <a:rPr lang="en-US" dirty="0" err="1"/>
              <a:t>getchar</a:t>
            </a:r>
            <a:r>
              <a:rPr lang="en-US" dirty="0"/>
              <a:t>();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else if(</a:t>
            </a:r>
            <a:r>
              <a:rPr lang="en-US" dirty="0" err="1"/>
              <a:t>outerChoice</a:t>
            </a:r>
            <a:r>
              <a:rPr lang="en-US" dirty="0"/>
              <a:t>!=9){</a:t>
            </a:r>
          </a:p>
          <a:p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&lt;&lt;"\n\n Invalid choice. Press any key to continue..";</a:t>
            </a:r>
          </a:p>
          <a:p>
            <a:r>
              <a:rPr lang="en-US" dirty="0"/>
              <a:t>		</a:t>
            </a:r>
            <a:r>
              <a:rPr lang="en-US" dirty="0" err="1"/>
              <a:t>getchar</a:t>
            </a:r>
            <a:r>
              <a:rPr lang="en-US" dirty="0"/>
              <a:t>();</a:t>
            </a:r>
            <a:r>
              <a:rPr lang="en-US" dirty="0" err="1"/>
              <a:t>getchar</a:t>
            </a:r>
            <a:r>
              <a:rPr lang="en-US" dirty="0"/>
              <a:t>();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else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&lt;&lt;"\n\n Thank you for using it !! Press any key to exit";</a:t>
            </a:r>
          </a:p>
          <a:p>
            <a:r>
              <a:rPr lang="en-US" dirty="0"/>
              <a:t>		</a:t>
            </a:r>
            <a:r>
              <a:rPr lang="en-US" dirty="0" err="1"/>
              <a:t>getchar</a:t>
            </a:r>
            <a:r>
              <a:rPr lang="en-US" dirty="0"/>
              <a:t>();</a:t>
            </a:r>
            <a:r>
              <a:rPr lang="en-US" dirty="0" err="1"/>
              <a:t>getchar</a:t>
            </a:r>
            <a:r>
              <a:rPr lang="en-US" dirty="0"/>
              <a:t>();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6085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9D19A-0A1D-446D-9C2B-88535460B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581025"/>
            <a:ext cx="10131428" cy="5210175"/>
          </a:xfrm>
        </p:spPr>
        <p:txBody>
          <a:bodyPr/>
          <a:lstStyle/>
          <a:p>
            <a:r>
              <a:rPr lang="en-US" dirty="0"/>
              <a:t>int </a:t>
            </a:r>
            <a:r>
              <a:rPr lang="en-US" dirty="0" err="1"/>
              <a:t>addBook</a:t>
            </a:r>
            <a:r>
              <a:rPr lang="en-US" dirty="0"/>
              <a:t>(){</a:t>
            </a:r>
          </a:p>
          <a:p>
            <a:r>
              <a:rPr lang="en-US" dirty="0"/>
              <a:t>int </a:t>
            </a:r>
            <a:r>
              <a:rPr lang="en-US" dirty="0" err="1"/>
              <a:t>bookid</a:t>
            </a:r>
            <a:r>
              <a:rPr lang="en-US" dirty="0"/>
              <a:t>;</a:t>
            </a:r>
          </a:p>
          <a:p>
            <a:r>
              <a:rPr lang="en-US" dirty="0"/>
              <a:t>char </a:t>
            </a:r>
            <a:r>
              <a:rPr lang="en-US" dirty="0" err="1"/>
              <a:t>bookname</a:t>
            </a:r>
            <a:r>
              <a:rPr lang="en-US" dirty="0"/>
              <a:t>[20];</a:t>
            </a:r>
          </a:p>
          <a:p>
            <a:r>
              <a:rPr lang="en-US" dirty="0"/>
              <a:t>char </a:t>
            </a:r>
            <a:r>
              <a:rPr lang="en-US" dirty="0" err="1"/>
              <a:t>bookauthor</a:t>
            </a:r>
            <a:r>
              <a:rPr lang="en-US" dirty="0"/>
              <a:t>[20];</a:t>
            </a:r>
          </a:p>
          <a:p>
            <a:r>
              <a:rPr lang="en-US" dirty="0"/>
              <a:t>int year, month, day;</a:t>
            </a:r>
          </a:p>
          <a:p>
            <a:endParaRPr lang="en-US" dirty="0"/>
          </a:p>
          <a:p>
            <a:r>
              <a:rPr lang="en-US" dirty="0" err="1"/>
              <a:t>time_t</a:t>
            </a:r>
            <a:r>
              <a:rPr lang="en-US" dirty="0"/>
              <a:t> t = time(NULL);</a:t>
            </a:r>
          </a:p>
          <a:p>
            <a:r>
              <a:rPr lang="en-US" dirty="0"/>
              <a:t>struct tm </a:t>
            </a:r>
            <a:r>
              <a:rPr lang="en-US" dirty="0" err="1"/>
              <a:t>tm</a:t>
            </a:r>
            <a:r>
              <a:rPr lang="en-US" dirty="0"/>
              <a:t> = *</a:t>
            </a:r>
            <a:r>
              <a:rPr lang="en-US" dirty="0" err="1"/>
              <a:t>localtime</a:t>
            </a:r>
            <a:r>
              <a:rPr lang="en-US" dirty="0"/>
              <a:t>(&amp;t);</a:t>
            </a:r>
          </a:p>
          <a:p>
            <a:endParaRPr lang="en-US" dirty="0"/>
          </a:p>
          <a:p>
            <a:r>
              <a:rPr lang="en-US" dirty="0"/>
              <a:t>year = </a:t>
            </a:r>
            <a:r>
              <a:rPr lang="en-US" dirty="0" err="1"/>
              <a:t>tm.tm_year</a:t>
            </a:r>
            <a:r>
              <a:rPr lang="en-US" dirty="0"/>
              <a:t> + 1900;</a:t>
            </a:r>
          </a:p>
          <a:p>
            <a:r>
              <a:rPr lang="en-US" dirty="0"/>
              <a:t>month = </a:t>
            </a:r>
            <a:r>
              <a:rPr lang="en-US" dirty="0" err="1"/>
              <a:t>tm.tm_mon</a:t>
            </a:r>
            <a:r>
              <a:rPr lang="en-US" dirty="0"/>
              <a:t> +1;</a:t>
            </a:r>
          </a:p>
          <a:p>
            <a:r>
              <a:rPr lang="en-US" dirty="0"/>
              <a:t>day = </a:t>
            </a:r>
            <a:r>
              <a:rPr lang="en-US" dirty="0" err="1"/>
              <a:t>tm.tm_mday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92985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4D343-814E-47CF-9C0B-123D70F7B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66725"/>
            <a:ext cx="10131428" cy="5324475"/>
          </a:xfrm>
        </p:spPr>
        <p:txBody>
          <a:bodyPr>
            <a:normAutofit fontScale="32500" lnSpcReduction="20000"/>
          </a:bodyPr>
          <a:lstStyle/>
          <a:p>
            <a:r>
              <a:rPr lang="en-US" sz="4800" dirty="0"/>
              <a:t>system("</a:t>
            </a:r>
            <a:r>
              <a:rPr lang="en-US" sz="4800" dirty="0" err="1"/>
              <a:t>cls</a:t>
            </a:r>
            <a:r>
              <a:rPr lang="en-US" sz="4800" dirty="0"/>
              <a:t>");</a:t>
            </a:r>
          </a:p>
          <a:p>
            <a:r>
              <a:rPr lang="en-US" sz="4800" dirty="0" err="1"/>
              <a:t>cout</a:t>
            </a:r>
            <a:r>
              <a:rPr lang="en-US" sz="4800" dirty="0"/>
              <a:t>&lt;&lt;"\n ---- Add a new Book ----";</a:t>
            </a:r>
          </a:p>
          <a:p>
            <a:endParaRPr lang="en-US" sz="4800" dirty="0"/>
          </a:p>
          <a:p>
            <a:r>
              <a:rPr lang="en-US" sz="4800" dirty="0" err="1"/>
              <a:t>cout</a:t>
            </a:r>
            <a:r>
              <a:rPr lang="en-US" sz="4800" dirty="0"/>
              <a:t>&lt;&lt;"\n\n Enter 4 digit </a:t>
            </a:r>
            <a:r>
              <a:rPr lang="en-US" sz="4800" dirty="0" err="1"/>
              <a:t>numberic</a:t>
            </a:r>
            <a:r>
              <a:rPr lang="en-US" sz="4800" dirty="0"/>
              <a:t> id :";</a:t>
            </a:r>
          </a:p>
          <a:p>
            <a:r>
              <a:rPr lang="en-US" sz="4800" dirty="0" err="1"/>
              <a:t>cin</a:t>
            </a:r>
            <a:r>
              <a:rPr lang="en-US" sz="4800" dirty="0"/>
              <a:t>&gt;&gt;</a:t>
            </a:r>
            <a:r>
              <a:rPr lang="en-US" sz="4800" dirty="0" err="1"/>
              <a:t>bookid</a:t>
            </a:r>
            <a:r>
              <a:rPr lang="en-US" sz="4800" dirty="0"/>
              <a:t>;</a:t>
            </a:r>
          </a:p>
          <a:p>
            <a:r>
              <a:rPr lang="en-US" sz="4800" dirty="0" err="1"/>
              <a:t>cout</a:t>
            </a:r>
            <a:r>
              <a:rPr lang="en-US" sz="4800" dirty="0"/>
              <a:t>&lt;&lt;"\n Enter book name : ";</a:t>
            </a:r>
          </a:p>
          <a:p>
            <a:r>
              <a:rPr lang="en-US" sz="4800" dirty="0" err="1"/>
              <a:t>cin</a:t>
            </a:r>
            <a:r>
              <a:rPr lang="en-US" sz="4800" dirty="0"/>
              <a:t>&gt;&gt;</a:t>
            </a:r>
            <a:r>
              <a:rPr lang="en-US" sz="4800" dirty="0" err="1"/>
              <a:t>bookname</a:t>
            </a:r>
            <a:r>
              <a:rPr lang="en-US" sz="4800" dirty="0"/>
              <a:t>;</a:t>
            </a:r>
          </a:p>
          <a:p>
            <a:r>
              <a:rPr lang="en-US" sz="4800" dirty="0" err="1"/>
              <a:t>cout</a:t>
            </a:r>
            <a:r>
              <a:rPr lang="en-US" sz="4800" dirty="0"/>
              <a:t>&lt;&lt;"\n Enter book author : ";</a:t>
            </a:r>
          </a:p>
          <a:p>
            <a:r>
              <a:rPr lang="en-US" sz="4800" dirty="0" err="1"/>
              <a:t>cin</a:t>
            </a:r>
            <a:r>
              <a:rPr lang="en-US" sz="4800" dirty="0"/>
              <a:t>&gt;&gt;</a:t>
            </a:r>
            <a:r>
              <a:rPr lang="en-US" sz="4800" dirty="0" err="1"/>
              <a:t>bookauthor</a:t>
            </a:r>
            <a:r>
              <a:rPr lang="en-US" sz="4800" dirty="0"/>
              <a:t>;</a:t>
            </a:r>
          </a:p>
          <a:p>
            <a:endParaRPr lang="en-US" sz="4800" dirty="0"/>
          </a:p>
          <a:p>
            <a:r>
              <a:rPr lang="en-US" sz="4800" dirty="0"/>
              <a:t>char filename[20];</a:t>
            </a:r>
          </a:p>
          <a:p>
            <a:endParaRPr lang="en-US" sz="4800" dirty="0"/>
          </a:p>
          <a:p>
            <a:r>
              <a:rPr lang="en-US" sz="4800" dirty="0" err="1"/>
              <a:t>sprintf</a:t>
            </a:r>
            <a:r>
              <a:rPr lang="en-US" sz="4800" dirty="0"/>
              <a:t>(filename,"%</a:t>
            </a:r>
            <a:r>
              <a:rPr lang="en-US" sz="4800" dirty="0" err="1"/>
              <a:t>d%s</a:t>
            </a:r>
            <a:r>
              <a:rPr lang="en-US" sz="4800" dirty="0"/>
              <a:t>",</a:t>
            </a:r>
            <a:r>
              <a:rPr lang="en-US" sz="4800" dirty="0" err="1"/>
              <a:t>bookid</a:t>
            </a:r>
            <a:r>
              <a:rPr lang="en-US" sz="4800" dirty="0"/>
              <a:t>,".</a:t>
            </a:r>
            <a:r>
              <a:rPr lang="en-US" sz="4800" dirty="0" err="1"/>
              <a:t>dat</a:t>
            </a:r>
            <a:r>
              <a:rPr lang="en-US" sz="4800" dirty="0"/>
              <a:t>");</a:t>
            </a:r>
          </a:p>
          <a:p>
            <a:endParaRPr lang="en-US" sz="4800" dirty="0"/>
          </a:p>
          <a:p>
            <a:r>
              <a:rPr lang="en-US" sz="4800" dirty="0" err="1"/>
              <a:t>ofstream</a:t>
            </a:r>
            <a:r>
              <a:rPr lang="en-US" sz="4800" dirty="0"/>
              <a:t> file(filename);</a:t>
            </a:r>
          </a:p>
        </p:txBody>
      </p:sp>
    </p:spTree>
    <p:extLst>
      <p:ext uri="{BB962C8B-B14F-4D97-AF65-F5344CB8AC3E}">
        <p14:creationId xmlns:p14="http://schemas.microsoft.com/office/powerpoint/2010/main" val="3506109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C8D80-C5BB-40FB-AD49-A16BFEB45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352425"/>
            <a:ext cx="10131428" cy="54387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file&lt;&lt;</a:t>
            </a:r>
            <a:r>
              <a:rPr lang="en-US" dirty="0" err="1"/>
              <a:t>bookname</a:t>
            </a:r>
            <a:r>
              <a:rPr lang="en-US" dirty="0"/>
              <a:t>&lt;&lt;"\n";</a:t>
            </a:r>
          </a:p>
          <a:p>
            <a:r>
              <a:rPr lang="en-US" dirty="0"/>
              <a:t>file&lt;&lt;</a:t>
            </a:r>
            <a:r>
              <a:rPr lang="en-US" dirty="0" err="1"/>
              <a:t>bookauthor</a:t>
            </a:r>
            <a:r>
              <a:rPr lang="en-US" dirty="0"/>
              <a:t>&lt;&lt;"\n";</a:t>
            </a:r>
          </a:p>
          <a:p>
            <a:r>
              <a:rPr lang="en-US" dirty="0"/>
              <a:t>file&lt;&lt;year&lt;&lt;"\n";</a:t>
            </a:r>
          </a:p>
          <a:p>
            <a:r>
              <a:rPr lang="en-US" dirty="0"/>
              <a:t>file&lt;&lt;month&lt;&lt;"\n";</a:t>
            </a:r>
          </a:p>
          <a:p>
            <a:r>
              <a:rPr lang="en-US" dirty="0"/>
              <a:t>file&lt;&lt;day&lt;&lt;"\n";</a:t>
            </a:r>
          </a:p>
          <a:p>
            <a:endParaRPr lang="en-US" dirty="0"/>
          </a:p>
          <a:p>
            <a:r>
              <a:rPr lang="en-US" dirty="0" err="1"/>
              <a:t>file.close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 err="1"/>
              <a:t>cout</a:t>
            </a:r>
            <a:r>
              <a:rPr lang="en-US" dirty="0"/>
              <a:t>&lt;&lt;"\n File Saved Successfully !!";</a:t>
            </a:r>
          </a:p>
          <a:p>
            <a:r>
              <a:rPr lang="en-US" dirty="0" err="1"/>
              <a:t>getchar</a:t>
            </a:r>
            <a:r>
              <a:rPr lang="en-US" dirty="0"/>
              <a:t>(); </a:t>
            </a:r>
            <a:r>
              <a:rPr lang="en-US" dirty="0" err="1"/>
              <a:t>getchar</a:t>
            </a:r>
            <a:r>
              <a:rPr lang="en-US" dirty="0"/>
              <a:t>();	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int </a:t>
            </a:r>
            <a:r>
              <a:rPr lang="en-US" dirty="0" err="1"/>
              <a:t>deleteBook</a:t>
            </a:r>
            <a:r>
              <a:rPr lang="en-US" dirty="0"/>
              <a:t>(){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475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2D7B3-D934-42BA-B4C9-9C506E594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390525"/>
            <a:ext cx="10020300" cy="54006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int </a:t>
            </a:r>
            <a:r>
              <a:rPr lang="en-US" dirty="0" err="1"/>
              <a:t>updateBook</a:t>
            </a:r>
            <a:r>
              <a:rPr lang="en-US" dirty="0"/>
              <a:t>(){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int </a:t>
            </a:r>
            <a:r>
              <a:rPr lang="en-US" dirty="0" err="1"/>
              <a:t>listOfAllBooks</a:t>
            </a:r>
            <a:r>
              <a:rPr lang="en-US" dirty="0"/>
              <a:t>(){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int </a:t>
            </a:r>
            <a:r>
              <a:rPr lang="en-US" dirty="0" err="1"/>
              <a:t>borrowBook</a:t>
            </a:r>
            <a:r>
              <a:rPr lang="en-US" dirty="0"/>
              <a:t>(){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int </a:t>
            </a:r>
            <a:r>
              <a:rPr lang="en-US" dirty="0" err="1"/>
              <a:t>returnBook</a:t>
            </a:r>
            <a:r>
              <a:rPr lang="en-US" dirty="0"/>
              <a:t>(){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int </a:t>
            </a:r>
            <a:r>
              <a:rPr lang="en-US" dirty="0" err="1"/>
              <a:t>adminLogin</a:t>
            </a:r>
            <a:r>
              <a:rPr lang="en-US" dirty="0"/>
              <a:t>(){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int </a:t>
            </a:r>
            <a:r>
              <a:rPr lang="en-US" dirty="0" err="1"/>
              <a:t>userLogin</a:t>
            </a:r>
            <a:r>
              <a:rPr lang="en-US" dirty="0"/>
              <a:t>(){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/*---------------  End of Main.cpp -----------*/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581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E98FFC-C698-4F33-8434-576613948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14300"/>
            <a:ext cx="10131428" cy="6324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/* ---------------- </a:t>
            </a:r>
            <a:r>
              <a:rPr lang="en-US" dirty="0" err="1"/>
              <a:t>main.h</a:t>
            </a:r>
            <a:r>
              <a:rPr lang="en-US" dirty="0"/>
              <a:t> ----------------- */</a:t>
            </a:r>
          </a:p>
          <a:p>
            <a:r>
              <a:rPr lang="en-US" dirty="0"/>
              <a:t>/*#define ADMINUSER "admin"</a:t>
            </a:r>
          </a:p>
          <a:p>
            <a:r>
              <a:rPr lang="en-US" dirty="0"/>
              <a:t>#define ADMINPASSWORD "admin123"</a:t>
            </a:r>
          </a:p>
          <a:p>
            <a:r>
              <a:rPr lang="en-US" dirty="0"/>
              <a:t>#define USER "user"</a:t>
            </a:r>
          </a:p>
          <a:p>
            <a:r>
              <a:rPr lang="en-US" dirty="0"/>
              <a:t>#define USERPASSWORD "user123"</a:t>
            </a:r>
          </a:p>
          <a:p>
            <a:r>
              <a:rPr lang="en-US" dirty="0"/>
              <a:t>#define FINE 500</a:t>
            </a:r>
          </a:p>
          <a:p>
            <a:r>
              <a:rPr lang="en-US" dirty="0"/>
              <a:t>int </a:t>
            </a:r>
            <a:r>
              <a:rPr lang="en-US" dirty="0" err="1"/>
              <a:t>addBook</a:t>
            </a:r>
            <a:r>
              <a:rPr lang="en-US" dirty="0"/>
              <a:t>();</a:t>
            </a:r>
          </a:p>
          <a:p>
            <a:r>
              <a:rPr lang="en-US" dirty="0"/>
              <a:t>int </a:t>
            </a:r>
            <a:r>
              <a:rPr lang="en-US" dirty="0" err="1"/>
              <a:t>deleteBook</a:t>
            </a:r>
            <a:r>
              <a:rPr lang="en-US" dirty="0"/>
              <a:t>();</a:t>
            </a:r>
          </a:p>
          <a:p>
            <a:r>
              <a:rPr lang="en-US" dirty="0"/>
              <a:t>int </a:t>
            </a:r>
            <a:r>
              <a:rPr lang="en-US" dirty="0" err="1"/>
              <a:t>updateBook</a:t>
            </a:r>
            <a:r>
              <a:rPr lang="en-US" dirty="0"/>
              <a:t>();</a:t>
            </a:r>
          </a:p>
          <a:p>
            <a:r>
              <a:rPr lang="en-US" dirty="0"/>
              <a:t>int </a:t>
            </a:r>
            <a:r>
              <a:rPr lang="en-US" dirty="0" err="1"/>
              <a:t>listOfAllBooks</a:t>
            </a:r>
            <a:r>
              <a:rPr lang="en-US" dirty="0"/>
              <a:t>();</a:t>
            </a:r>
          </a:p>
          <a:p>
            <a:r>
              <a:rPr lang="en-US" dirty="0"/>
              <a:t>int </a:t>
            </a:r>
            <a:r>
              <a:rPr lang="en-US" dirty="0" err="1"/>
              <a:t>borrowBook</a:t>
            </a:r>
            <a:r>
              <a:rPr lang="en-US" dirty="0"/>
              <a:t>();</a:t>
            </a:r>
          </a:p>
          <a:p>
            <a:r>
              <a:rPr lang="en-US" dirty="0"/>
              <a:t>int </a:t>
            </a:r>
            <a:r>
              <a:rPr lang="en-US" dirty="0" err="1"/>
              <a:t>returnBook</a:t>
            </a:r>
            <a:r>
              <a:rPr lang="en-US" dirty="0"/>
              <a:t>();</a:t>
            </a:r>
          </a:p>
          <a:p>
            <a:r>
              <a:rPr lang="en-US" dirty="0"/>
              <a:t>int </a:t>
            </a:r>
            <a:r>
              <a:rPr lang="en-US" dirty="0" err="1"/>
              <a:t>adminLogin</a:t>
            </a:r>
            <a:r>
              <a:rPr lang="en-US" dirty="0"/>
              <a:t>();</a:t>
            </a:r>
          </a:p>
          <a:p>
            <a:r>
              <a:rPr lang="en-US" dirty="0"/>
              <a:t>int </a:t>
            </a:r>
            <a:r>
              <a:rPr lang="en-US" dirty="0" err="1"/>
              <a:t>userLogin</a:t>
            </a:r>
            <a:r>
              <a:rPr lang="en-US" dirty="0"/>
              <a:t>();*/</a:t>
            </a:r>
          </a:p>
          <a:p>
            <a:r>
              <a:rPr lang="en-US" dirty="0"/>
              <a:t>/* - -------------------- end of </a:t>
            </a:r>
            <a:r>
              <a:rPr lang="en-US" dirty="0" err="1"/>
              <a:t>main.h</a:t>
            </a:r>
            <a:r>
              <a:rPr lang="en-US" dirty="0"/>
              <a:t> -----------------*/</a:t>
            </a:r>
          </a:p>
        </p:txBody>
      </p:sp>
    </p:spTree>
    <p:extLst>
      <p:ext uri="{BB962C8B-B14F-4D97-AF65-F5344CB8AC3E}">
        <p14:creationId xmlns:p14="http://schemas.microsoft.com/office/powerpoint/2010/main" val="1745708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BB1DF-596E-432F-8A5A-9D52634B0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381125"/>
            <a:ext cx="10131428" cy="441007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Enhancement: </a:t>
            </a:r>
          </a:p>
          <a:p>
            <a:r>
              <a:rPr lang="en-US" b="1" dirty="0"/>
              <a:t>The main objective of Library Management System is to enhance and</a:t>
            </a:r>
            <a:endParaRPr lang="en-US" dirty="0"/>
          </a:p>
          <a:p>
            <a:r>
              <a:rPr lang="en-US" b="1" dirty="0"/>
              <a:t>upgrade the existing system by increasing its efficiency and</a:t>
            </a:r>
            <a:endParaRPr lang="en-US" dirty="0"/>
          </a:p>
          <a:p>
            <a:r>
              <a:rPr lang="en-US" b="1" dirty="0"/>
              <a:t>effectiveness. The software improves the working methods by replacing</a:t>
            </a:r>
            <a:endParaRPr lang="en-US" dirty="0"/>
          </a:p>
          <a:p>
            <a:r>
              <a:rPr lang="en-US" b="1" dirty="0"/>
              <a:t>the existing manual system with the computer-based system.</a:t>
            </a:r>
            <a:endParaRPr lang="en-US" dirty="0"/>
          </a:p>
          <a:p>
            <a:r>
              <a:rPr lang="en-US" b="1" dirty="0"/>
              <a:t>● Automation:</a:t>
            </a:r>
            <a:endParaRPr lang="en-US" dirty="0"/>
          </a:p>
          <a:p>
            <a:r>
              <a:rPr lang="en-US" b="1" dirty="0"/>
              <a:t>● The Library Management System automates each and every activity of</a:t>
            </a:r>
            <a:endParaRPr lang="en-US" dirty="0"/>
          </a:p>
          <a:p>
            <a:r>
              <a:rPr lang="en-US" b="1" dirty="0"/>
              <a:t>the manual system and increases its throughput. Thus the response</a:t>
            </a:r>
            <a:endParaRPr lang="en-US" dirty="0"/>
          </a:p>
          <a:p>
            <a:r>
              <a:rPr lang="en-US" b="1" dirty="0"/>
              <a:t>time of the system is very less and it works very fast.</a:t>
            </a:r>
            <a:endParaRPr lang="en-US" dirty="0"/>
          </a:p>
          <a:p>
            <a:r>
              <a:rPr lang="en-US" b="1" dirty="0"/>
              <a:t>easily.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450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8EB3A-4E7A-419A-8D0C-A8F684A5C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952500"/>
            <a:ext cx="10131428" cy="48387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● Accuracy:</a:t>
            </a:r>
            <a:endParaRPr lang="en-US" dirty="0"/>
          </a:p>
          <a:p>
            <a:r>
              <a:rPr lang="en-US" b="1" dirty="0"/>
              <a:t>● The Library Management System provides the uses a quick response</a:t>
            </a:r>
            <a:endParaRPr lang="en-US" dirty="0"/>
          </a:p>
          <a:p>
            <a:r>
              <a:rPr lang="en-US" b="1" dirty="0"/>
              <a:t>with very accurate information regarding the users etc. Any details or</a:t>
            </a:r>
            <a:endParaRPr lang="en-US" dirty="0"/>
          </a:p>
          <a:p>
            <a:r>
              <a:rPr lang="en-US" b="1" dirty="0"/>
              <a:t>system in an accurate manner, as and when required.</a:t>
            </a:r>
            <a:endParaRPr lang="en-US" dirty="0"/>
          </a:p>
          <a:p>
            <a:r>
              <a:rPr lang="en-US" b="1" dirty="0"/>
              <a:t>● User-Friendly:</a:t>
            </a:r>
            <a:endParaRPr lang="en-US" dirty="0"/>
          </a:p>
          <a:p>
            <a:r>
              <a:rPr lang="en-US" b="1" dirty="0"/>
              <a:t>● The software Library Management System has a very user-friendly</a:t>
            </a:r>
            <a:endParaRPr lang="en-US" dirty="0"/>
          </a:p>
          <a:p>
            <a:r>
              <a:rPr lang="en-US" b="1" dirty="0"/>
              <a:t>interface. Thus the users will feel very easy to work on it. The software</a:t>
            </a:r>
            <a:endParaRPr lang="en-US" dirty="0"/>
          </a:p>
          <a:p>
            <a:r>
              <a:rPr lang="en-US" b="1" dirty="0"/>
              <a:t>provides accuracy along with a pleasant </a:t>
            </a:r>
            <a:r>
              <a:rPr lang="en-US" b="1" dirty="0" err="1"/>
              <a:t>interface.Make</a:t>
            </a:r>
            <a:r>
              <a:rPr lang="en-US" b="1" dirty="0"/>
              <a:t> the present</a:t>
            </a:r>
            <a:endParaRPr lang="en-US" dirty="0"/>
          </a:p>
          <a:p>
            <a:r>
              <a:rPr lang="en-US" b="1" dirty="0"/>
              <a:t>manual system more interactive, speedy and user friendly.</a:t>
            </a:r>
            <a:endParaRPr lang="en-US" dirty="0"/>
          </a:p>
          <a:p>
            <a:r>
              <a:rPr lang="en-US" b="1" dirty="0"/>
              <a:t>● Availability:</a:t>
            </a:r>
            <a:endParaRPr lang="en-US" dirty="0"/>
          </a:p>
          <a:p>
            <a:r>
              <a:rPr lang="en-US" b="1" dirty="0"/>
              <a:t>● The transaction reports of the system can be retried as and when</a:t>
            </a:r>
            <a:endParaRPr lang="en-US" dirty="0"/>
          </a:p>
          <a:p>
            <a:r>
              <a:rPr lang="en-US" b="1" dirty="0"/>
              <a:t>required. Thus, there is no delay in the availability of any information,</a:t>
            </a:r>
            <a:endParaRPr lang="en-US" dirty="0"/>
          </a:p>
          <a:p>
            <a:r>
              <a:rPr lang="en-US" b="1" dirty="0"/>
              <a:t>whatever needed, can be captured very quickly and easily.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80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477EF7-315D-4085-B405-F191DAAE7D28}"/>
              </a:ext>
            </a:extLst>
          </p:cNvPr>
          <p:cNvSpPr/>
          <p:nvPr/>
        </p:nvSpPr>
        <p:spPr>
          <a:xfrm>
            <a:off x="820710" y="843258"/>
            <a:ext cx="577059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n-US" sz="7200" b="1" u="sng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THANK YOU </a:t>
            </a:r>
            <a:endParaRPr lang="en-US" sz="7200" b="1" u="sng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0855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86A42-4D40-44AB-A5BA-AFECA99F2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1238249"/>
          </a:xfrm>
        </p:spPr>
        <p:txBody>
          <a:bodyPr>
            <a:normAutofit/>
          </a:bodyPr>
          <a:lstStyle/>
          <a:p>
            <a:r>
              <a:rPr lang="en-US" sz="5400" b="1" u="sng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SYNOPSIS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EAE838-9B3B-48C8-95CB-BD6854071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3549" y="2114550"/>
            <a:ext cx="10135436" cy="43815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Library management system, as the name suggests is a</a:t>
            </a:r>
          </a:p>
          <a:p>
            <a:r>
              <a:rPr lang="en-US" sz="2400" dirty="0"/>
              <a:t>program designed to feed all information of a student.</a:t>
            </a:r>
          </a:p>
          <a:p>
            <a:r>
              <a:rPr lang="en-US" sz="2400" dirty="0"/>
              <a:t>Like a librarian, it goes through the symptoms one by</a:t>
            </a:r>
          </a:p>
          <a:p>
            <a:r>
              <a:rPr lang="en-US" sz="2400" dirty="0"/>
              <a:t>one to figure out if the student actually have come to</a:t>
            </a:r>
          </a:p>
          <a:p>
            <a:r>
              <a:rPr lang="en-US" sz="2400" dirty="0"/>
              <a:t>library.</a:t>
            </a:r>
          </a:p>
          <a:p>
            <a:r>
              <a:rPr lang="en-US" sz="2400" dirty="0"/>
              <a:t>If the student had come to library, it gathers further</a:t>
            </a:r>
          </a:p>
          <a:p>
            <a:r>
              <a:rPr lang="en-US" sz="2400" dirty="0"/>
              <a:t>information to determine if the student is there or not.</a:t>
            </a:r>
          </a:p>
          <a:p>
            <a:r>
              <a:rPr lang="en-US" sz="2400" dirty="0"/>
              <a:t>All in all, this digital library has plentiful applications in</a:t>
            </a:r>
          </a:p>
          <a:p>
            <a:r>
              <a:rPr lang="en-US" sz="2400" dirty="0"/>
              <a:t>the management field.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1545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55C81-F2A7-46BD-824A-70651CC71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2"/>
            <a:ext cx="10131427" cy="847724"/>
          </a:xfrm>
        </p:spPr>
        <p:txBody>
          <a:bodyPr>
            <a:normAutofit fontScale="90000"/>
          </a:bodyPr>
          <a:lstStyle/>
          <a:p>
            <a:r>
              <a:rPr lang="en-IN" dirty="0"/>
              <a:t> </a:t>
            </a:r>
            <a:br>
              <a:rPr lang="en-US" dirty="0"/>
            </a:br>
            <a:r>
              <a:rPr lang="en-IN" sz="6700" b="1" u="sng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Features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E6D48-B3A3-4908-AFC6-BA5CCD2D8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866900"/>
            <a:ext cx="10131428" cy="3924300"/>
          </a:xfrm>
        </p:spPr>
        <p:txBody>
          <a:bodyPr/>
          <a:lstStyle/>
          <a:p>
            <a:pPr lvl="0" fontAlgn="t"/>
            <a:r>
              <a:rPr lang="en-IN" dirty="0"/>
              <a:t>Add books</a:t>
            </a:r>
            <a:endParaRPr lang="en-US" dirty="0"/>
          </a:p>
          <a:p>
            <a:pPr lvl="0" fontAlgn="t"/>
            <a:r>
              <a:rPr lang="en-IN" dirty="0"/>
              <a:t>Admin login</a:t>
            </a:r>
            <a:endParaRPr lang="en-US" dirty="0"/>
          </a:p>
          <a:p>
            <a:pPr lvl="0" fontAlgn="t"/>
            <a:r>
              <a:rPr lang="en-IN" dirty="0"/>
              <a:t>User name and password</a:t>
            </a:r>
            <a:endParaRPr lang="en-US" dirty="0"/>
          </a:p>
          <a:p>
            <a:pPr lvl="0" fontAlgn="t"/>
            <a:r>
              <a:rPr lang="en-IN" dirty="0"/>
              <a:t>Delete books </a:t>
            </a:r>
            <a:endParaRPr lang="en-US" dirty="0"/>
          </a:p>
          <a:p>
            <a:pPr lvl="0" fontAlgn="t"/>
            <a:r>
              <a:rPr lang="en-IN" dirty="0"/>
              <a:t>Update books </a:t>
            </a:r>
            <a:endParaRPr lang="en-US" dirty="0"/>
          </a:p>
          <a:p>
            <a:pPr lvl="0" fontAlgn="t"/>
            <a:r>
              <a:rPr lang="en-IN" dirty="0"/>
              <a:t>List of complete books store the file and delete the books in file </a:t>
            </a:r>
            <a:endParaRPr lang="en-US" dirty="0"/>
          </a:p>
          <a:p>
            <a:pPr lvl="0" fontAlgn="t"/>
            <a:r>
              <a:rPr lang="en-IN" dirty="0"/>
              <a:t>Borrow the books of students 5 days for free otherwise per day 500 fine charge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24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1A13D-C986-4FEB-8D54-05F9A2D74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2"/>
            <a:ext cx="10131427" cy="1190624"/>
          </a:xfrm>
        </p:spPr>
        <p:txBody>
          <a:bodyPr>
            <a:normAutofit fontScale="90000"/>
          </a:bodyPr>
          <a:lstStyle/>
          <a:p>
            <a:r>
              <a:rPr lang="en-US" sz="4000" b="1" u="sng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SOURCE CODE</a:t>
            </a:r>
            <a:br>
              <a:rPr lang="en-US" sz="4000" b="1" u="sng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</a:br>
            <a:endParaRPr lang="en-US" sz="4000" b="1" u="sng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B05B3-74A6-42EE-8085-E3903993C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447800"/>
            <a:ext cx="10131428" cy="4343400"/>
          </a:xfrm>
        </p:spPr>
        <p:txBody>
          <a:bodyPr>
            <a:normAutofit/>
          </a:bodyPr>
          <a:lstStyle/>
          <a:p>
            <a:r>
              <a:rPr lang="en-US" dirty="0"/>
              <a:t>#include &lt;iostream&gt;</a:t>
            </a:r>
          </a:p>
          <a:p>
            <a:r>
              <a:rPr lang="en-US" dirty="0"/>
              <a:t>#include "</a:t>
            </a:r>
            <a:r>
              <a:rPr lang="en-US" dirty="0" err="1"/>
              <a:t>main.h</a:t>
            </a:r>
            <a:r>
              <a:rPr lang="en-US" dirty="0"/>
              <a:t>"</a:t>
            </a:r>
          </a:p>
          <a:p>
            <a:r>
              <a:rPr lang="en-US" dirty="0"/>
              <a:t>#include &lt;</a:t>
            </a:r>
            <a:r>
              <a:rPr lang="en-US" dirty="0" err="1"/>
              <a:t>string.h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time.h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fstream</a:t>
            </a:r>
            <a:r>
              <a:rPr lang="en-US" dirty="0"/>
              <a:t>&gt;</a:t>
            </a:r>
          </a:p>
          <a:p>
            <a:r>
              <a:rPr lang="en-US" dirty="0"/>
              <a:t>using namespace std;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714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C77AA7F-C267-49AC-BD0A-AFFCB2973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2975" y="476250"/>
            <a:ext cx="9874250" cy="5314950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dirty="0"/>
              <a:t>/* run this program using the console </a:t>
            </a:r>
            <a:r>
              <a:rPr lang="en-US" dirty="0" err="1"/>
              <a:t>pauser</a:t>
            </a:r>
            <a:r>
              <a:rPr lang="en-US" dirty="0"/>
              <a:t> or add your own </a:t>
            </a:r>
            <a:r>
              <a:rPr lang="en-US" dirty="0" err="1"/>
              <a:t>getch</a:t>
            </a:r>
            <a:r>
              <a:rPr lang="en-US" dirty="0"/>
              <a:t>, </a:t>
            </a:r>
          </a:p>
          <a:p>
            <a:r>
              <a:rPr lang="en-US" dirty="0"/>
              <a:t>   system("pause") or input loop */</a:t>
            </a:r>
          </a:p>
          <a:p>
            <a:endParaRPr lang="en-US" dirty="0"/>
          </a:p>
          <a:p>
            <a:r>
              <a:rPr lang="en-US" dirty="0"/>
              <a:t>int main(int </a:t>
            </a:r>
            <a:r>
              <a:rPr lang="en-US" dirty="0" err="1"/>
              <a:t>argc</a:t>
            </a:r>
            <a:r>
              <a:rPr lang="en-US" dirty="0"/>
              <a:t>, char** </a:t>
            </a:r>
            <a:r>
              <a:rPr lang="en-US" dirty="0" err="1"/>
              <a:t>argv</a:t>
            </a:r>
            <a:r>
              <a:rPr lang="en-US" dirty="0"/>
              <a:t>) {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int </a:t>
            </a:r>
            <a:r>
              <a:rPr lang="en-US" dirty="0" err="1"/>
              <a:t>outerChoice</a:t>
            </a:r>
            <a:r>
              <a:rPr lang="en-US" dirty="0"/>
              <a:t> = 0;</a:t>
            </a:r>
          </a:p>
          <a:p>
            <a:r>
              <a:rPr lang="en-US" dirty="0"/>
              <a:t>while(</a:t>
            </a:r>
            <a:r>
              <a:rPr lang="en-US" dirty="0" err="1"/>
              <a:t>outerChoice</a:t>
            </a:r>
            <a:r>
              <a:rPr lang="en-US" dirty="0"/>
              <a:t>!=9){</a:t>
            </a:r>
          </a:p>
          <a:p>
            <a:r>
              <a:rPr lang="en-US" dirty="0"/>
              <a:t>	system("</a:t>
            </a:r>
            <a:r>
              <a:rPr lang="en-US" dirty="0" err="1"/>
              <a:t>cls</a:t>
            </a:r>
            <a:r>
              <a:rPr lang="en-US" dirty="0"/>
              <a:t>");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&lt;&lt;"\n Library Management Version 1.0 \n\n";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&lt;&lt;"\n1. Amin";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&lt;&lt;"\n2. User";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&lt;&lt;"\n9. Exit";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&lt;&lt;"\n\</a:t>
            </a:r>
            <a:r>
              <a:rPr lang="en-US" dirty="0" err="1"/>
              <a:t>nEnter</a:t>
            </a:r>
            <a:r>
              <a:rPr lang="en-US" dirty="0"/>
              <a:t> your choice : ";</a:t>
            </a:r>
          </a:p>
          <a:p>
            <a:r>
              <a:rPr lang="en-US" dirty="0"/>
              <a:t>	</a:t>
            </a:r>
            <a:r>
              <a:rPr lang="en-US" dirty="0" err="1"/>
              <a:t>cin</a:t>
            </a:r>
            <a:r>
              <a:rPr lang="en-US" dirty="0"/>
              <a:t>&gt;&gt;</a:t>
            </a:r>
            <a:r>
              <a:rPr lang="en-US" dirty="0" err="1"/>
              <a:t>outerChoice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023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134D7-DEDC-46B1-98AC-76B1E4A16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5824" y="695325"/>
            <a:ext cx="9931403" cy="50958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	if( </a:t>
            </a:r>
            <a:r>
              <a:rPr lang="en-US" dirty="0" err="1"/>
              <a:t>outerChoice</a:t>
            </a:r>
            <a:r>
              <a:rPr lang="en-US" dirty="0"/>
              <a:t> == 1 )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char </a:t>
            </a:r>
            <a:r>
              <a:rPr lang="en-US" dirty="0" err="1"/>
              <a:t>adminUser</a:t>
            </a:r>
            <a:r>
              <a:rPr lang="en-US" dirty="0"/>
              <a:t>[10];</a:t>
            </a:r>
          </a:p>
          <a:p>
            <a:r>
              <a:rPr lang="en-US" dirty="0"/>
              <a:t>	char </a:t>
            </a:r>
            <a:r>
              <a:rPr lang="en-US" dirty="0" err="1"/>
              <a:t>adminPassword</a:t>
            </a:r>
            <a:r>
              <a:rPr lang="en-US" dirty="0"/>
              <a:t>[10];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system("</a:t>
            </a:r>
            <a:r>
              <a:rPr lang="en-US" dirty="0" err="1"/>
              <a:t>cls</a:t>
            </a:r>
            <a:r>
              <a:rPr lang="en-US" dirty="0"/>
              <a:t>");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&lt;&lt;"\n ---------- Admin Login -------";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&lt;&lt;"\n\n Enter username: ";</a:t>
            </a:r>
          </a:p>
          <a:p>
            <a:r>
              <a:rPr lang="en-US" dirty="0"/>
              <a:t>	</a:t>
            </a:r>
            <a:r>
              <a:rPr lang="en-US" dirty="0" err="1"/>
              <a:t>cin</a:t>
            </a:r>
            <a:r>
              <a:rPr lang="en-US" dirty="0"/>
              <a:t>&gt;&gt;</a:t>
            </a:r>
            <a:r>
              <a:rPr lang="en-US" dirty="0" err="1"/>
              <a:t>adminUser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&lt;&lt;"\n Enter password:";</a:t>
            </a:r>
          </a:p>
          <a:p>
            <a:r>
              <a:rPr lang="en-US" dirty="0"/>
              <a:t>	</a:t>
            </a:r>
            <a:r>
              <a:rPr lang="en-US" dirty="0" err="1"/>
              <a:t>cin</a:t>
            </a:r>
            <a:r>
              <a:rPr lang="en-US" dirty="0"/>
              <a:t>&gt;&gt;</a:t>
            </a:r>
            <a:r>
              <a:rPr lang="en-US" dirty="0" err="1"/>
              <a:t>adminPassword</a:t>
            </a:r>
            <a:r>
              <a:rPr lang="en-US" dirty="0"/>
              <a:t>;</a:t>
            </a:r>
          </a:p>
          <a:p>
            <a:r>
              <a:rPr lang="en-US" dirty="0"/>
              <a:t>	if( (</a:t>
            </a:r>
            <a:r>
              <a:rPr lang="en-US" dirty="0" err="1"/>
              <a:t>strcmp</a:t>
            </a:r>
            <a:r>
              <a:rPr lang="en-US" dirty="0"/>
              <a:t>(</a:t>
            </a:r>
            <a:r>
              <a:rPr lang="en-US" dirty="0" err="1"/>
              <a:t>adminUser</a:t>
            </a:r>
            <a:r>
              <a:rPr lang="en-US" dirty="0"/>
              <a:t>, ADMINUSER) == 0) &amp;&amp; </a:t>
            </a:r>
          </a:p>
          <a:p>
            <a:r>
              <a:rPr lang="en-US" dirty="0"/>
              <a:t>	    ( </a:t>
            </a:r>
            <a:r>
              <a:rPr lang="en-US" dirty="0" err="1"/>
              <a:t>strcmp</a:t>
            </a:r>
            <a:r>
              <a:rPr lang="en-US" dirty="0"/>
              <a:t>(</a:t>
            </a:r>
            <a:r>
              <a:rPr lang="en-US" dirty="0" err="1"/>
              <a:t>adminPassword</a:t>
            </a:r>
            <a:r>
              <a:rPr lang="en-US" dirty="0"/>
              <a:t>, ADMINPASSWORD) == 0))</a:t>
            </a:r>
          </a:p>
        </p:txBody>
      </p:sp>
    </p:spTree>
    <p:extLst>
      <p:ext uri="{BB962C8B-B14F-4D97-AF65-F5344CB8AC3E}">
        <p14:creationId xmlns:p14="http://schemas.microsoft.com/office/powerpoint/2010/main" val="2500145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E19AD-A0B7-40B0-B19E-96E1A0488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2474" y="514350"/>
            <a:ext cx="10064753" cy="52768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	{        </a:t>
            </a:r>
          </a:p>
          <a:p>
            <a:r>
              <a:rPr lang="en-US" dirty="0"/>
              <a:t>	</a:t>
            </a:r>
            <a:r>
              <a:rPr lang="en-US" dirty="0" err="1"/>
              <a:t>getchar</a:t>
            </a:r>
            <a:r>
              <a:rPr lang="en-US" dirty="0"/>
              <a:t>(); </a:t>
            </a:r>
            <a:r>
              <a:rPr lang="en-US" dirty="0" err="1"/>
              <a:t>getchar</a:t>
            </a:r>
            <a:r>
              <a:rPr lang="en-US" dirty="0"/>
              <a:t>();</a:t>
            </a:r>
          </a:p>
          <a:p>
            <a:r>
              <a:rPr lang="en-US" dirty="0"/>
              <a:t>	system("</a:t>
            </a:r>
            <a:r>
              <a:rPr lang="en-US" dirty="0" err="1"/>
              <a:t>cls</a:t>
            </a:r>
            <a:r>
              <a:rPr lang="en-US" dirty="0"/>
              <a:t>");</a:t>
            </a:r>
          </a:p>
          <a:p>
            <a:r>
              <a:rPr lang="en-US" dirty="0"/>
              <a:t>	int </a:t>
            </a:r>
            <a:r>
              <a:rPr lang="en-US" dirty="0" err="1"/>
              <a:t>innerChoice</a:t>
            </a:r>
            <a:r>
              <a:rPr lang="en-US" dirty="0"/>
              <a:t> = 0;</a:t>
            </a:r>
          </a:p>
          <a:p>
            <a:r>
              <a:rPr lang="en-US" dirty="0"/>
              <a:t>	while(</a:t>
            </a:r>
            <a:r>
              <a:rPr lang="en-US" dirty="0" err="1"/>
              <a:t>innerChoice</a:t>
            </a:r>
            <a:r>
              <a:rPr lang="en-US" dirty="0"/>
              <a:t> != 9){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&lt;&lt;"\n\n Admin Login is Successful !! Press any key to continue..";	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&lt;&lt;"\n1. Add Book";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&lt;&lt;"\n2. Update Book";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&lt;&lt;"\n3. Delete Book";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&lt;&lt;"\n4. List of All Books";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&lt;&lt;"\n9. Exit";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&lt;&lt;"\n\n Enter your choice : ";</a:t>
            </a:r>
          </a:p>
          <a:p>
            <a:r>
              <a:rPr lang="en-US" dirty="0"/>
              <a:t>	</a:t>
            </a:r>
            <a:r>
              <a:rPr lang="en-US" dirty="0" err="1"/>
              <a:t>cin</a:t>
            </a:r>
            <a:r>
              <a:rPr lang="en-US" dirty="0"/>
              <a:t>&gt;&gt;</a:t>
            </a:r>
            <a:r>
              <a:rPr lang="en-US" dirty="0" err="1"/>
              <a:t>innerChoice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60142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26E28-9EE2-43DC-8A5A-E46200FB1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533400"/>
            <a:ext cx="10131428" cy="5257800"/>
          </a:xfrm>
        </p:spPr>
        <p:txBody>
          <a:bodyPr>
            <a:normAutofit/>
          </a:bodyPr>
          <a:lstStyle/>
          <a:p>
            <a:r>
              <a:rPr lang="en-US" dirty="0"/>
              <a:t> switch(</a:t>
            </a:r>
            <a:r>
              <a:rPr lang="en-US" dirty="0" err="1"/>
              <a:t>innerChoice</a:t>
            </a:r>
            <a:r>
              <a:rPr lang="en-US" dirty="0"/>
              <a:t>){</a:t>
            </a:r>
          </a:p>
          <a:p>
            <a:r>
              <a:rPr lang="en-US" dirty="0"/>
              <a:t>    	case 1: </a:t>
            </a:r>
            <a:r>
              <a:rPr lang="en-US" dirty="0" err="1"/>
              <a:t>addBook</a:t>
            </a:r>
            <a:r>
              <a:rPr lang="en-US" dirty="0"/>
              <a:t>(); break;</a:t>
            </a:r>
          </a:p>
          <a:p>
            <a:r>
              <a:rPr lang="en-US" dirty="0"/>
              <a:t>    	case 2: </a:t>
            </a:r>
            <a:r>
              <a:rPr lang="en-US" dirty="0" err="1"/>
              <a:t>updateBook</a:t>
            </a:r>
            <a:r>
              <a:rPr lang="en-US" dirty="0"/>
              <a:t>(); break;</a:t>
            </a:r>
          </a:p>
          <a:p>
            <a:r>
              <a:rPr lang="en-US" dirty="0"/>
              <a:t>    	case 3: </a:t>
            </a:r>
            <a:r>
              <a:rPr lang="en-US" dirty="0" err="1"/>
              <a:t>deleteBook</a:t>
            </a:r>
            <a:r>
              <a:rPr lang="en-US" dirty="0"/>
              <a:t>(); break;</a:t>
            </a:r>
          </a:p>
          <a:p>
            <a:r>
              <a:rPr lang="en-US" dirty="0"/>
              <a:t>    	case 4: </a:t>
            </a:r>
            <a:r>
              <a:rPr lang="en-US" dirty="0" err="1"/>
              <a:t>listOfAllBooks</a:t>
            </a:r>
            <a:r>
              <a:rPr lang="en-US" dirty="0"/>
              <a:t>(); break;</a:t>
            </a:r>
          </a:p>
          <a:p>
            <a:r>
              <a:rPr lang="en-US" dirty="0"/>
              <a:t>    	default: </a:t>
            </a:r>
            <a:r>
              <a:rPr lang="en-US" dirty="0" err="1"/>
              <a:t>cout</a:t>
            </a:r>
            <a:r>
              <a:rPr lang="en-US" dirty="0"/>
              <a:t>&lt;&lt;"\n\n Invalid Choice. Press any key to continue..";</a:t>
            </a:r>
          </a:p>
          <a:p>
            <a:r>
              <a:rPr lang="en-US" dirty="0"/>
              <a:t>    	         </a:t>
            </a:r>
            <a:r>
              <a:rPr lang="en-US" dirty="0" err="1"/>
              <a:t>getchar</a:t>
            </a:r>
            <a:r>
              <a:rPr lang="en-US" dirty="0"/>
              <a:t>();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      	system("</a:t>
            </a:r>
            <a:r>
              <a:rPr lang="en-US" dirty="0" err="1"/>
              <a:t>cls</a:t>
            </a:r>
            <a:r>
              <a:rPr lang="en-US" dirty="0"/>
              <a:t>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28700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D53A4-CC18-4C55-9B85-0F72C40FB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514350"/>
            <a:ext cx="10131428" cy="527685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	}</a:t>
            </a:r>
          </a:p>
          <a:p>
            <a:r>
              <a:rPr lang="en-US" dirty="0"/>
              <a:t>	else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&lt;&lt;"\n\n Error : Invalid Credentials. Press any key to </a:t>
            </a:r>
            <a:r>
              <a:rPr lang="en-US" dirty="0" err="1"/>
              <a:t>conitnue</a:t>
            </a:r>
            <a:r>
              <a:rPr lang="en-US" dirty="0"/>
              <a:t>";</a:t>
            </a:r>
          </a:p>
          <a:p>
            <a:r>
              <a:rPr lang="en-US" dirty="0"/>
              <a:t>	</a:t>
            </a:r>
            <a:r>
              <a:rPr lang="en-US" dirty="0" err="1"/>
              <a:t>getchar</a:t>
            </a:r>
            <a:r>
              <a:rPr lang="en-US" dirty="0"/>
              <a:t>();</a:t>
            </a:r>
            <a:r>
              <a:rPr lang="en-US" dirty="0" err="1"/>
              <a:t>getchar</a:t>
            </a:r>
            <a:r>
              <a:rPr lang="en-US" dirty="0"/>
              <a:t>();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				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else if(</a:t>
            </a:r>
            <a:r>
              <a:rPr lang="en-US" dirty="0" err="1"/>
              <a:t>outerChoice</a:t>
            </a:r>
            <a:r>
              <a:rPr lang="en-US" dirty="0"/>
              <a:t> ==2) {			    </a:t>
            </a:r>
          </a:p>
          <a:p>
            <a:r>
              <a:rPr lang="en-US" dirty="0"/>
              <a:t>		char </a:t>
            </a:r>
            <a:r>
              <a:rPr lang="en-US" dirty="0" err="1"/>
              <a:t>studentUser</a:t>
            </a:r>
            <a:r>
              <a:rPr lang="en-US" dirty="0"/>
              <a:t>[10];</a:t>
            </a:r>
          </a:p>
          <a:p>
            <a:r>
              <a:rPr lang="en-US" dirty="0"/>
              <a:t>		char </a:t>
            </a:r>
            <a:r>
              <a:rPr lang="en-US" dirty="0" err="1"/>
              <a:t>studentPassword</a:t>
            </a:r>
            <a:r>
              <a:rPr lang="en-US" dirty="0"/>
              <a:t>[10];</a:t>
            </a:r>
          </a:p>
          <a:p>
            <a:r>
              <a:rPr lang="en-US" dirty="0"/>
              <a:t>		    </a:t>
            </a:r>
          </a:p>
          <a:p>
            <a:r>
              <a:rPr lang="en-US" dirty="0"/>
              <a:t>		system("</a:t>
            </a:r>
            <a:r>
              <a:rPr lang="en-US" dirty="0" err="1"/>
              <a:t>cls</a:t>
            </a:r>
            <a:r>
              <a:rPr lang="en-US" dirty="0"/>
              <a:t>");</a:t>
            </a:r>
          </a:p>
          <a:p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&lt;&lt;"\n ---------- Student Login -------";</a:t>
            </a:r>
          </a:p>
          <a:p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&lt;&lt;"\n\n Enter username: ";</a:t>
            </a:r>
          </a:p>
          <a:p>
            <a:r>
              <a:rPr lang="en-US" dirty="0"/>
              <a:t>		</a:t>
            </a:r>
            <a:r>
              <a:rPr lang="en-US" dirty="0" err="1"/>
              <a:t>cin</a:t>
            </a:r>
            <a:r>
              <a:rPr lang="en-US" dirty="0"/>
              <a:t>&gt;&gt;</a:t>
            </a:r>
            <a:r>
              <a:rPr lang="en-US" dirty="0" err="1"/>
              <a:t>studentUser</a:t>
            </a:r>
            <a:r>
              <a:rPr lang="en-US" dirty="0"/>
              <a:t>;</a:t>
            </a:r>
          </a:p>
          <a:p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&lt;&lt;"\n Enter password:";</a:t>
            </a:r>
          </a:p>
          <a:p>
            <a:r>
              <a:rPr lang="en-US" dirty="0"/>
              <a:t>		</a:t>
            </a:r>
            <a:r>
              <a:rPr lang="en-US" dirty="0" err="1"/>
              <a:t>cin</a:t>
            </a:r>
            <a:r>
              <a:rPr lang="en-US" dirty="0"/>
              <a:t>&gt;&gt;</a:t>
            </a:r>
            <a:r>
              <a:rPr lang="en-US" dirty="0" err="1"/>
              <a:t>studentPassword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367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32</TotalTime>
  <Words>1457</Words>
  <Application>Microsoft Office PowerPoint</Application>
  <PresentationFormat>Widescreen</PresentationFormat>
  <Paragraphs>233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Celestial</vt:lpstr>
      <vt:lpstr>LIBRARY MANAGEMENT SYSTEM</vt:lpstr>
      <vt:lpstr>SYNOPSIS</vt:lpstr>
      <vt:lpstr>  Features </vt:lpstr>
      <vt:lpstr>SOURCE CODE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Diksha Bhandari</dc:creator>
  <cp:lastModifiedBy>Unknown User</cp:lastModifiedBy>
  <cp:revision>5</cp:revision>
  <dcterms:created xsi:type="dcterms:W3CDTF">2020-04-21T17:14:02Z</dcterms:created>
  <dcterms:modified xsi:type="dcterms:W3CDTF">2020-06-10T11:28:17Z</dcterms:modified>
</cp:coreProperties>
</file>