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78" r:id="rId3"/>
    <p:sldId id="258" r:id="rId4"/>
    <p:sldId id="266" r:id="rId5"/>
    <p:sldId id="279" r:id="rId6"/>
    <p:sldId id="284" r:id="rId7"/>
    <p:sldId id="285" r:id="rId8"/>
    <p:sldId id="286" r:id="rId9"/>
    <p:sldId id="281" r:id="rId10"/>
    <p:sldId id="262" r:id="rId11"/>
    <p:sldId id="283" r:id="rId12"/>
    <p:sldId id="282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7BC10C-AC37-4C04-A4B3-198A08ED1FAF}" v="29" dt="2021-07-12T18:33:17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havi Prathyusha Kedarisetti" userId="e94a288af8687637" providerId="LiveId" clId="{39EDD16D-1A72-4C6C-B90A-D58D9F447DEA}"/>
    <pc:docChg chg="undo redo custSel addSld delSld modSld sldOrd modMainMaster">
      <pc:chgData name="Madhavi Prathyusha Kedarisetti" userId="e94a288af8687637" providerId="LiveId" clId="{39EDD16D-1A72-4C6C-B90A-D58D9F447DEA}" dt="2021-07-07T16:33:10.031" v="4358" actId="20577"/>
      <pc:docMkLst>
        <pc:docMk/>
      </pc:docMkLst>
      <pc:sldChg chg="addSp delSp modSp mod">
        <pc:chgData name="Madhavi Prathyusha Kedarisetti" userId="e94a288af8687637" providerId="LiveId" clId="{39EDD16D-1A72-4C6C-B90A-D58D9F447DEA}" dt="2021-07-07T13:50:46.270" v="3634" actId="403"/>
        <pc:sldMkLst>
          <pc:docMk/>
          <pc:sldMk cId="2384179144" sldId="256"/>
        </pc:sldMkLst>
        <pc:spChg chg="mod">
          <ac:chgData name="Madhavi Prathyusha Kedarisetti" userId="e94a288af8687637" providerId="LiveId" clId="{39EDD16D-1A72-4C6C-B90A-D58D9F447DEA}" dt="2021-07-07T13:44:21.388" v="3469" actId="1076"/>
          <ac:spMkLst>
            <pc:docMk/>
            <pc:sldMk cId="2384179144" sldId="256"/>
            <ac:spMk id="2" creationId="{BAF1C722-336E-4B79-BC4E-A30C925A3447}"/>
          </ac:spMkLst>
        </pc:spChg>
        <pc:spChg chg="mod">
          <ac:chgData name="Madhavi Prathyusha Kedarisetti" userId="e94a288af8687637" providerId="LiveId" clId="{39EDD16D-1A72-4C6C-B90A-D58D9F447DEA}" dt="2021-07-07T13:44:15.209" v="3468" actId="1076"/>
          <ac:spMkLst>
            <pc:docMk/>
            <pc:sldMk cId="2384179144" sldId="256"/>
            <ac:spMk id="3" creationId="{E4527E15-95DC-4025-9C56-28ABDEC6FB94}"/>
          </ac:spMkLst>
        </pc:spChg>
        <pc:spChg chg="add del mod">
          <ac:chgData name="Madhavi Prathyusha Kedarisetti" userId="e94a288af8687637" providerId="LiveId" clId="{39EDD16D-1A72-4C6C-B90A-D58D9F447DEA}" dt="2021-07-07T13:39:04.746" v="3339"/>
          <ac:spMkLst>
            <pc:docMk/>
            <pc:sldMk cId="2384179144" sldId="256"/>
            <ac:spMk id="4" creationId="{8423013F-2619-42AA-9EF8-AC435374E6DF}"/>
          </ac:spMkLst>
        </pc:spChg>
        <pc:spChg chg="add mod">
          <ac:chgData name="Madhavi Prathyusha Kedarisetti" userId="e94a288af8687637" providerId="LiveId" clId="{39EDD16D-1A72-4C6C-B90A-D58D9F447DEA}" dt="2021-07-07T13:50:33.466" v="3632" actId="1076"/>
          <ac:spMkLst>
            <pc:docMk/>
            <pc:sldMk cId="2384179144" sldId="256"/>
            <ac:spMk id="5" creationId="{85314E94-EB9E-4129-8FF2-EFBC3AD755FE}"/>
          </ac:spMkLst>
        </pc:spChg>
        <pc:spChg chg="add mod">
          <ac:chgData name="Madhavi Prathyusha Kedarisetti" userId="e94a288af8687637" providerId="LiveId" clId="{39EDD16D-1A72-4C6C-B90A-D58D9F447DEA}" dt="2021-07-07T13:50:46.270" v="3634" actId="403"/>
          <ac:spMkLst>
            <pc:docMk/>
            <pc:sldMk cId="2384179144" sldId="256"/>
            <ac:spMk id="6" creationId="{308C3575-819B-47D7-A4BE-0338B71011CD}"/>
          </ac:spMkLst>
        </pc:spChg>
        <pc:graphicFrameChg chg="add del mod">
          <ac:chgData name="Madhavi Prathyusha Kedarisetti" userId="e94a288af8687637" providerId="LiveId" clId="{39EDD16D-1A72-4C6C-B90A-D58D9F447DEA}" dt="2021-07-07T13:41:27.908" v="3362"/>
          <ac:graphicFrameMkLst>
            <pc:docMk/>
            <pc:sldMk cId="2384179144" sldId="256"/>
            <ac:graphicFrameMk id="7" creationId="{97C0318D-FCDE-4255-9A88-1B83724F93FD}"/>
          </ac:graphicFrameMkLst>
        </pc:graphicFrameChg>
        <pc:graphicFrameChg chg="add del mod modGraphic">
          <ac:chgData name="Madhavi Prathyusha Kedarisetti" userId="e94a288af8687637" providerId="LiveId" clId="{39EDD16D-1A72-4C6C-B90A-D58D9F447DEA}" dt="2021-07-07T13:41:51.508" v="3367" actId="478"/>
          <ac:graphicFrameMkLst>
            <pc:docMk/>
            <pc:sldMk cId="2384179144" sldId="256"/>
            <ac:graphicFrameMk id="8" creationId="{96A12F25-445C-4B73-92D1-309C85930AB9}"/>
          </ac:graphicFrameMkLst>
        </pc:graphicFrameChg>
      </pc:sldChg>
      <pc:sldChg chg="addSp delSp modSp del mod setBg delDesignElem">
        <pc:chgData name="Madhavi Prathyusha Kedarisetti" userId="e94a288af8687637" providerId="LiveId" clId="{39EDD16D-1A72-4C6C-B90A-D58D9F447DEA}" dt="2021-06-09T16:18:55.806" v="710" actId="47"/>
        <pc:sldMkLst>
          <pc:docMk/>
          <pc:sldMk cId="284135200" sldId="257"/>
        </pc:sldMkLst>
        <pc:spChg chg="mod">
          <ac:chgData name="Madhavi Prathyusha Kedarisetti" userId="e94a288af8687637" providerId="LiveId" clId="{39EDD16D-1A72-4C6C-B90A-D58D9F447DEA}" dt="2021-06-09T14:46:55.982" v="189" actId="26606"/>
          <ac:spMkLst>
            <pc:docMk/>
            <pc:sldMk cId="284135200" sldId="257"/>
            <ac:spMk id="2" creationId="{A61723CF-361A-446D-92B8-2CEF754F959E}"/>
          </ac:spMkLst>
        </pc:spChg>
        <pc:spChg chg="add del mod">
          <ac:chgData name="Madhavi Prathyusha Kedarisetti" userId="e94a288af8687637" providerId="LiveId" clId="{39EDD16D-1A72-4C6C-B90A-D58D9F447DEA}" dt="2021-06-09T14:47:11.421" v="194" actId="26606"/>
          <ac:spMkLst>
            <pc:docMk/>
            <pc:sldMk cId="284135200" sldId="257"/>
            <ac:spMk id="3" creationId="{74CB44F0-5386-46C1-A359-0C935C4974F0}"/>
          </ac:spMkLst>
        </pc:spChg>
        <pc:spChg chg="add del">
          <ac:chgData name="Madhavi Prathyusha Kedarisetti" userId="e94a288af8687637" providerId="LiveId" clId="{39EDD16D-1A72-4C6C-B90A-D58D9F447DEA}" dt="2021-06-09T14:47:11.421" v="194" actId="26606"/>
          <ac:spMkLst>
            <pc:docMk/>
            <pc:sldMk cId="284135200" sldId="257"/>
            <ac:spMk id="21" creationId="{C014BF94-4DFC-4A65-99BF-76277891EA04}"/>
          </ac:spMkLst>
        </pc:spChg>
        <pc:spChg chg="add del">
          <ac:chgData name="Madhavi Prathyusha Kedarisetti" userId="e94a288af8687637" providerId="LiveId" clId="{39EDD16D-1A72-4C6C-B90A-D58D9F447DEA}" dt="2021-06-09T14:47:11.421" v="194" actId="26606"/>
          <ac:spMkLst>
            <pc:docMk/>
            <pc:sldMk cId="284135200" sldId="257"/>
            <ac:spMk id="23" creationId="{B255C7B1-10DA-4D61-B560-5E1F081B3472}"/>
          </ac:spMkLst>
        </pc:spChg>
        <pc:spChg chg="add del">
          <ac:chgData name="Madhavi Prathyusha Kedarisetti" userId="e94a288af8687637" providerId="LiveId" clId="{39EDD16D-1A72-4C6C-B90A-D58D9F447DEA}" dt="2021-06-09T14:46:41.186" v="179" actId="26606"/>
          <ac:spMkLst>
            <pc:docMk/>
            <pc:sldMk cId="284135200" sldId="257"/>
            <ac:spMk id="34" creationId="{F63C748C-967B-4A7B-A90F-3EDD0F485AC6}"/>
          </ac:spMkLst>
        </pc:spChg>
        <pc:spChg chg="add del">
          <ac:chgData name="Madhavi Prathyusha Kedarisetti" userId="e94a288af8687637" providerId="LiveId" clId="{39EDD16D-1A72-4C6C-B90A-D58D9F447DEA}" dt="2021-06-09T14:46:41.186" v="179" actId="26606"/>
          <ac:spMkLst>
            <pc:docMk/>
            <pc:sldMk cId="284135200" sldId="257"/>
            <ac:spMk id="35" creationId="{74CB44F0-5386-46C1-A359-0C935C4974F0}"/>
          </ac:spMkLst>
        </pc:spChg>
        <pc:spChg chg="add del">
          <ac:chgData name="Madhavi Prathyusha Kedarisetti" userId="e94a288af8687637" providerId="LiveId" clId="{39EDD16D-1A72-4C6C-B90A-D58D9F447DEA}" dt="2021-06-09T14:46:41.186" v="179" actId="26606"/>
          <ac:spMkLst>
            <pc:docMk/>
            <pc:sldMk cId="284135200" sldId="257"/>
            <ac:spMk id="36" creationId="{96FE7134-47B1-4BFF-93CB-669E11257454}"/>
          </ac:spMkLst>
        </pc:spChg>
        <pc:spChg chg="add del">
          <ac:chgData name="Madhavi Prathyusha Kedarisetti" userId="e94a288af8687637" providerId="LiveId" clId="{39EDD16D-1A72-4C6C-B90A-D58D9F447DEA}" dt="2021-06-09T14:46:44.945" v="183" actId="26606"/>
          <ac:spMkLst>
            <pc:docMk/>
            <pc:sldMk cId="284135200" sldId="257"/>
            <ac:spMk id="37" creationId="{84A9FBAF-58DF-421B-B0FC-BE534D2FAD88}"/>
          </ac:spMkLst>
        </pc:spChg>
        <pc:spChg chg="add del">
          <ac:chgData name="Madhavi Prathyusha Kedarisetti" userId="e94a288af8687637" providerId="LiveId" clId="{39EDD16D-1A72-4C6C-B90A-D58D9F447DEA}" dt="2021-06-09T14:46:41.186" v="179" actId="26606"/>
          <ac:spMkLst>
            <pc:docMk/>
            <pc:sldMk cId="284135200" sldId="257"/>
            <ac:spMk id="38" creationId="{C0143637-4934-44E4-B909-BAF1E7B27972}"/>
          </ac:spMkLst>
        </pc:spChg>
        <pc:spChg chg="add del">
          <ac:chgData name="Madhavi Prathyusha Kedarisetti" userId="e94a288af8687637" providerId="LiveId" clId="{39EDD16D-1A72-4C6C-B90A-D58D9F447DEA}" dt="2021-06-09T14:46:44.945" v="183" actId="26606"/>
          <ac:spMkLst>
            <pc:docMk/>
            <pc:sldMk cId="284135200" sldId="257"/>
            <ac:spMk id="41" creationId="{F59C4CAC-B6F7-4EB9-B195-2DE22AE6361B}"/>
          </ac:spMkLst>
        </pc:spChg>
        <pc:spChg chg="add del">
          <ac:chgData name="Madhavi Prathyusha Kedarisetti" userId="e94a288af8687637" providerId="LiveId" clId="{39EDD16D-1A72-4C6C-B90A-D58D9F447DEA}" dt="2021-06-09T14:46:44.945" v="183" actId="26606"/>
          <ac:spMkLst>
            <pc:docMk/>
            <pc:sldMk cId="284135200" sldId="257"/>
            <ac:spMk id="42" creationId="{2696A513-97D8-4AC6-AC6A-1D833A569036}"/>
          </ac:spMkLst>
        </pc:spChg>
        <pc:spChg chg="add del">
          <ac:chgData name="Madhavi Prathyusha Kedarisetti" userId="e94a288af8687637" providerId="LiveId" clId="{39EDD16D-1A72-4C6C-B90A-D58D9F447DEA}" dt="2021-06-09T14:46:48.538" v="185" actId="26606"/>
          <ac:spMkLst>
            <pc:docMk/>
            <pc:sldMk cId="284135200" sldId="257"/>
            <ac:spMk id="45" creationId="{EF2B985F-E839-44D5-9DD8-BC9DEE343862}"/>
          </ac:spMkLst>
        </pc:spChg>
        <pc:spChg chg="add del">
          <ac:chgData name="Madhavi Prathyusha Kedarisetti" userId="e94a288af8687637" providerId="LiveId" clId="{39EDD16D-1A72-4C6C-B90A-D58D9F447DEA}" dt="2021-06-09T14:46:48.538" v="185" actId="26606"/>
          <ac:spMkLst>
            <pc:docMk/>
            <pc:sldMk cId="284135200" sldId="257"/>
            <ac:spMk id="47" creationId="{B965CCFE-3123-4C5E-BA80-B081F41E6662}"/>
          </ac:spMkLst>
        </pc:spChg>
        <pc:spChg chg="add del">
          <ac:chgData name="Madhavi Prathyusha Kedarisetti" userId="e94a288af8687637" providerId="LiveId" clId="{39EDD16D-1A72-4C6C-B90A-D58D9F447DEA}" dt="2021-06-09T14:46:51.438" v="187" actId="26606"/>
          <ac:spMkLst>
            <pc:docMk/>
            <pc:sldMk cId="284135200" sldId="257"/>
            <ac:spMk id="50" creationId="{97A69CF0-1090-4F60-AAFA-04661CFAC46B}"/>
          </ac:spMkLst>
        </pc:spChg>
        <pc:spChg chg="add del">
          <ac:chgData name="Madhavi Prathyusha Kedarisetti" userId="e94a288af8687637" providerId="LiveId" clId="{39EDD16D-1A72-4C6C-B90A-D58D9F447DEA}" dt="2021-06-09T14:46:51.438" v="187" actId="26606"/>
          <ac:spMkLst>
            <pc:docMk/>
            <pc:sldMk cId="284135200" sldId="257"/>
            <ac:spMk id="55" creationId="{A46DDFA8-FBE7-476A-9490-9EF8ABEB91DF}"/>
          </ac:spMkLst>
        </pc:spChg>
        <pc:spChg chg="add del">
          <ac:chgData name="Madhavi Prathyusha Kedarisetti" userId="e94a288af8687637" providerId="LiveId" clId="{39EDD16D-1A72-4C6C-B90A-D58D9F447DEA}" dt="2021-06-09T14:46:55.982" v="189" actId="26606"/>
          <ac:spMkLst>
            <pc:docMk/>
            <pc:sldMk cId="284135200" sldId="257"/>
            <ac:spMk id="63" creationId="{74CB44F0-5386-46C1-A359-0C935C4974F0}"/>
          </ac:spMkLst>
        </pc:spChg>
        <pc:spChg chg="add del">
          <ac:chgData name="Madhavi Prathyusha Kedarisetti" userId="e94a288af8687637" providerId="LiveId" clId="{39EDD16D-1A72-4C6C-B90A-D58D9F447DEA}" dt="2021-06-09T14:47:09.572" v="191" actId="26606"/>
          <ac:spMkLst>
            <pc:docMk/>
            <pc:sldMk cId="284135200" sldId="257"/>
            <ac:spMk id="65" creationId="{C014BF94-4DFC-4A65-99BF-76277891EA04}"/>
          </ac:spMkLst>
        </pc:spChg>
        <pc:spChg chg="add del">
          <ac:chgData name="Madhavi Prathyusha Kedarisetti" userId="e94a288af8687637" providerId="LiveId" clId="{39EDD16D-1A72-4C6C-B90A-D58D9F447DEA}" dt="2021-06-09T14:47:09.572" v="191" actId="26606"/>
          <ac:spMkLst>
            <pc:docMk/>
            <pc:sldMk cId="284135200" sldId="257"/>
            <ac:spMk id="66" creationId="{B255C7B1-10DA-4D61-B560-5E1F081B3472}"/>
          </ac:spMkLst>
        </pc:spChg>
        <pc:spChg chg="add del">
          <ac:chgData name="Madhavi Prathyusha Kedarisetti" userId="e94a288af8687637" providerId="LiveId" clId="{39EDD16D-1A72-4C6C-B90A-D58D9F447DEA}" dt="2021-06-09T14:47:11.378" v="193" actId="26606"/>
          <ac:spMkLst>
            <pc:docMk/>
            <pc:sldMk cId="284135200" sldId="257"/>
            <ac:spMk id="72" creationId="{C014BF94-4DFC-4A65-99BF-76277891EA04}"/>
          </ac:spMkLst>
        </pc:spChg>
        <pc:spChg chg="add del">
          <ac:chgData name="Madhavi Prathyusha Kedarisetti" userId="e94a288af8687637" providerId="LiveId" clId="{39EDD16D-1A72-4C6C-B90A-D58D9F447DEA}" dt="2021-06-09T14:47:11.378" v="193" actId="26606"/>
          <ac:spMkLst>
            <pc:docMk/>
            <pc:sldMk cId="284135200" sldId="257"/>
            <ac:spMk id="73" creationId="{B255C7B1-10DA-4D61-B560-5E1F081B3472}"/>
          </ac:spMkLst>
        </pc:spChg>
        <pc:spChg chg="add del">
          <ac:chgData name="Madhavi Prathyusha Kedarisetti" userId="e94a288af8687637" providerId="LiveId" clId="{39EDD16D-1A72-4C6C-B90A-D58D9F447DEA}" dt="2021-06-09T15:23:20.731" v="233"/>
          <ac:spMkLst>
            <pc:docMk/>
            <pc:sldMk cId="284135200" sldId="257"/>
            <ac:spMk id="79" creationId="{C014BF94-4DFC-4A65-99BF-76277891EA04}"/>
          </ac:spMkLst>
        </pc:spChg>
        <pc:spChg chg="add del">
          <ac:chgData name="Madhavi Prathyusha Kedarisetti" userId="e94a288af8687637" providerId="LiveId" clId="{39EDD16D-1A72-4C6C-B90A-D58D9F447DEA}" dt="2021-06-09T15:23:20.731" v="233"/>
          <ac:spMkLst>
            <pc:docMk/>
            <pc:sldMk cId="284135200" sldId="257"/>
            <ac:spMk id="80" creationId="{B255C7B1-10DA-4D61-B560-5E1F081B3472}"/>
          </ac:spMkLst>
        </pc:spChg>
        <pc:grpChg chg="add del">
          <ac:chgData name="Madhavi Prathyusha Kedarisetti" userId="e94a288af8687637" providerId="LiveId" clId="{39EDD16D-1A72-4C6C-B90A-D58D9F447DEA}" dt="2021-06-09T11:01:23.379" v="11" actId="26606"/>
          <ac:grpSpMkLst>
            <pc:docMk/>
            <pc:sldMk cId="284135200" sldId="257"/>
            <ac:grpSpMk id="10" creationId="{C0C75A5C-43F0-47CF-9403-0A7FD5500D2A}"/>
          </ac:grpSpMkLst>
        </pc:grpChg>
        <pc:grpChg chg="add del">
          <ac:chgData name="Madhavi Prathyusha Kedarisetti" userId="e94a288af8687637" providerId="LiveId" clId="{39EDD16D-1A72-4C6C-B90A-D58D9F447DEA}" dt="2021-06-09T11:01:36.730" v="14" actId="26606"/>
          <ac:grpSpMkLst>
            <pc:docMk/>
            <pc:sldMk cId="284135200" sldId="257"/>
            <ac:grpSpMk id="14" creationId="{4DA93330-DD7F-4997-AF23-0C6C781E8B41}"/>
          </ac:grpSpMkLst>
        </pc:grpChg>
        <pc:grpChg chg="add del">
          <ac:chgData name="Madhavi Prathyusha Kedarisetti" userId="e94a288af8687637" providerId="LiveId" clId="{39EDD16D-1A72-4C6C-B90A-D58D9F447DEA}" dt="2021-06-09T14:46:51.438" v="187" actId="26606"/>
          <ac:grpSpMkLst>
            <pc:docMk/>
            <pc:sldMk cId="284135200" sldId="257"/>
            <ac:grpSpMk id="51" creationId="{C86739FD-7E75-4A5A-9319-C24B3D0C4089}"/>
          </ac:grpSpMkLst>
        </pc:grpChg>
        <pc:grpChg chg="add del">
          <ac:chgData name="Madhavi Prathyusha Kedarisetti" userId="e94a288af8687637" providerId="LiveId" clId="{39EDD16D-1A72-4C6C-B90A-D58D9F447DEA}" dt="2021-06-09T14:46:55.982" v="189" actId="26606"/>
          <ac:grpSpMkLst>
            <pc:docMk/>
            <pc:sldMk cId="284135200" sldId="257"/>
            <ac:grpSpMk id="60" creationId="{55E13E39-A32D-40BA-B99B-47521827D2BE}"/>
          </ac:grpSpMkLst>
        </pc:grpChg>
        <pc:graphicFrameChg chg="add del">
          <ac:chgData name="Madhavi Prathyusha Kedarisetti" userId="e94a288af8687637" providerId="LiveId" clId="{39EDD16D-1A72-4C6C-B90A-D58D9F447DEA}" dt="2021-06-09T14:46:22.355" v="175" actId="26606"/>
          <ac:graphicFrameMkLst>
            <pc:docMk/>
            <pc:sldMk cId="284135200" sldId="257"/>
            <ac:graphicFrameMk id="31" creationId="{99371C1E-969E-42C6-B786-849009CDC5DD}"/>
          </ac:graphicFrameMkLst>
        </pc:graphicFrameChg>
        <pc:graphicFrameChg chg="add del">
          <ac:chgData name="Madhavi Prathyusha Kedarisetti" userId="e94a288af8687637" providerId="LiveId" clId="{39EDD16D-1A72-4C6C-B90A-D58D9F447DEA}" dt="2021-06-09T14:46:37.303" v="177" actId="26606"/>
          <ac:graphicFrameMkLst>
            <pc:docMk/>
            <pc:sldMk cId="284135200" sldId="257"/>
            <ac:graphicFrameMk id="32" creationId="{99371C1E-969E-42C6-B786-849009CDC5DD}"/>
          </ac:graphicFrameMkLst>
        </pc:graphicFrameChg>
        <pc:graphicFrameChg chg="add del">
          <ac:chgData name="Madhavi Prathyusha Kedarisetti" userId="e94a288af8687637" providerId="LiveId" clId="{39EDD16D-1A72-4C6C-B90A-D58D9F447DEA}" dt="2021-06-09T14:46:42.768" v="181" actId="26606"/>
          <ac:graphicFrameMkLst>
            <pc:docMk/>
            <pc:sldMk cId="284135200" sldId="257"/>
            <ac:graphicFrameMk id="40" creationId="{99371C1E-969E-42C6-B786-849009CDC5DD}"/>
          </ac:graphicFrameMkLst>
        </pc:graphicFrameChg>
        <pc:graphicFrameChg chg="add del">
          <ac:chgData name="Madhavi Prathyusha Kedarisetti" userId="e94a288af8687637" providerId="LiveId" clId="{39EDD16D-1A72-4C6C-B90A-D58D9F447DEA}" dt="2021-06-09T14:46:44.945" v="183" actId="26606"/>
          <ac:graphicFrameMkLst>
            <pc:docMk/>
            <pc:sldMk cId="284135200" sldId="257"/>
            <ac:graphicFrameMk id="43" creationId="{10B08411-0D8A-44AC-8A4E-09441FEF73DA}"/>
          </ac:graphicFrameMkLst>
        </pc:graphicFrameChg>
        <pc:graphicFrameChg chg="add del">
          <ac:chgData name="Madhavi Prathyusha Kedarisetti" userId="e94a288af8687637" providerId="LiveId" clId="{39EDD16D-1A72-4C6C-B90A-D58D9F447DEA}" dt="2021-06-09T14:46:48.538" v="185" actId="26606"/>
          <ac:graphicFrameMkLst>
            <pc:docMk/>
            <pc:sldMk cId="284135200" sldId="257"/>
            <ac:graphicFrameMk id="48" creationId="{8B4DB2F9-E774-47F0-82D8-88B30EA2C8E3}"/>
          </ac:graphicFrameMkLst>
        </pc:graphicFrameChg>
        <pc:graphicFrameChg chg="add del">
          <ac:chgData name="Madhavi Prathyusha Kedarisetti" userId="e94a288af8687637" providerId="LiveId" clId="{39EDD16D-1A72-4C6C-B90A-D58D9F447DEA}" dt="2021-06-09T14:46:51.438" v="187" actId="26606"/>
          <ac:graphicFrameMkLst>
            <pc:docMk/>
            <pc:sldMk cId="284135200" sldId="257"/>
            <ac:graphicFrameMk id="58" creationId="{4BF32534-3E0E-498E-B16D-121F5BE42A48}"/>
          </ac:graphicFrameMkLst>
        </pc:graphicFrameChg>
        <pc:graphicFrameChg chg="add del">
          <ac:chgData name="Madhavi Prathyusha Kedarisetti" userId="e94a288af8687637" providerId="LiveId" clId="{39EDD16D-1A72-4C6C-B90A-D58D9F447DEA}" dt="2021-06-09T14:47:09.572" v="191" actId="26606"/>
          <ac:graphicFrameMkLst>
            <pc:docMk/>
            <pc:sldMk cId="284135200" sldId="257"/>
            <ac:graphicFrameMk id="68" creationId="{A10E5C7F-E978-4AD4-8421-001EFEFCBA57}"/>
          </ac:graphicFrameMkLst>
        </pc:graphicFrameChg>
        <pc:graphicFrameChg chg="add del">
          <ac:chgData name="Madhavi Prathyusha Kedarisetti" userId="e94a288af8687637" providerId="LiveId" clId="{39EDD16D-1A72-4C6C-B90A-D58D9F447DEA}" dt="2021-06-09T14:47:11.378" v="193" actId="26606"/>
          <ac:graphicFrameMkLst>
            <pc:docMk/>
            <pc:sldMk cId="284135200" sldId="257"/>
            <ac:graphicFrameMk id="75" creationId="{E6F3DA60-F4DF-4062-A434-B5C1A86EC5D6}"/>
          </ac:graphicFrameMkLst>
        </pc:graphicFrameChg>
        <pc:graphicFrameChg chg="add mod">
          <ac:chgData name="Madhavi Prathyusha Kedarisetti" userId="e94a288af8687637" providerId="LiveId" clId="{39EDD16D-1A72-4C6C-B90A-D58D9F447DEA}" dt="2021-06-09T16:18:46.527" v="709"/>
          <ac:graphicFrameMkLst>
            <pc:docMk/>
            <pc:sldMk cId="284135200" sldId="257"/>
            <ac:graphicFrameMk id="82" creationId="{56CB8EC3-30DA-4BCC-9AE5-E7D0BE699523}"/>
          </ac:graphicFrameMkLst>
        </pc:graphicFrameChg>
        <pc:picChg chg="add del mod modCrop">
          <ac:chgData name="Madhavi Prathyusha Kedarisetti" userId="e94a288af8687637" providerId="LiveId" clId="{39EDD16D-1A72-4C6C-B90A-D58D9F447DEA}" dt="2021-06-09T14:37:41.629" v="89" actId="478"/>
          <ac:picMkLst>
            <pc:docMk/>
            <pc:sldMk cId="284135200" sldId="257"/>
            <ac:picMk id="5" creationId="{A10DAA1C-63F3-49E1-8BE4-09E15A8A9CDE}"/>
          </ac:picMkLst>
        </pc:picChg>
        <pc:picChg chg="add del">
          <ac:chgData name="Madhavi Prathyusha Kedarisetti" userId="e94a288af8687637" providerId="LiveId" clId="{39EDD16D-1A72-4C6C-B90A-D58D9F447DEA}" dt="2021-06-09T14:44:50.327" v="167" actId="22"/>
          <ac:picMkLst>
            <pc:docMk/>
            <pc:sldMk cId="284135200" sldId="257"/>
            <ac:picMk id="6" creationId="{E69FFD2D-8662-4682-8491-51DBB01A33AF}"/>
          </ac:picMkLst>
        </pc:picChg>
        <pc:picChg chg="add del">
          <ac:chgData name="Madhavi Prathyusha Kedarisetti" userId="e94a288af8687637" providerId="LiveId" clId="{39EDD16D-1A72-4C6C-B90A-D58D9F447DEA}" dt="2021-06-09T14:47:11.421" v="194" actId="26606"/>
          <ac:picMkLst>
            <pc:docMk/>
            <pc:sldMk cId="284135200" sldId="257"/>
            <ac:picMk id="25" creationId="{88C29B8B-A62C-43CE-92FF-12EAA1D01B53}"/>
          </ac:picMkLst>
        </pc:picChg>
        <pc:picChg chg="add del">
          <ac:chgData name="Madhavi Prathyusha Kedarisetti" userId="e94a288af8687637" providerId="LiveId" clId="{39EDD16D-1A72-4C6C-B90A-D58D9F447DEA}" dt="2021-06-09T14:47:11.421" v="194" actId="26606"/>
          <ac:picMkLst>
            <pc:docMk/>
            <pc:sldMk cId="284135200" sldId="257"/>
            <ac:picMk id="27" creationId="{F873EA42-E9E9-4806-A9F6-1718BE38B727}"/>
          </ac:picMkLst>
        </pc:picChg>
        <pc:picChg chg="add del">
          <ac:chgData name="Madhavi Prathyusha Kedarisetti" userId="e94a288af8687637" providerId="LiveId" clId="{39EDD16D-1A72-4C6C-B90A-D58D9F447DEA}" dt="2021-06-09T14:46:55.982" v="189" actId="26606"/>
          <ac:picMkLst>
            <pc:docMk/>
            <pc:sldMk cId="284135200" sldId="257"/>
            <ac:picMk id="33" creationId="{80CE8C73-9444-4ABA-A38E-260BA5B8E2F9}"/>
          </ac:picMkLst>
        </pc:picChg>
        <pc:picChg chg="add del">
          <ac:chgData name="Madhavi Prathyusha Kedarisetti" userId="e94a288af8687637" providerId="LiveId" clId="{39EDD16D-1A72-4C6C-B90A-D58D9F447DEA}" dt="2021-06-09T14:46:51.438" v="187" actId="26606"/>
          <ac:picMkLst>
            <pc:docMk/>
            <pc:sldMk cId="284135200" sldId="257"/>
            <ac:picMk id="57" creationId="{FBDEF2F8-7A30-4BCB-8059-22D869D9279E}"/>
          </ac:picMkLst>
        </pc:picChg>
        <pc:picChg chg="add del">
          <ac:chgData name="Madhavi Prathyusha Kedarisetti" userId="e94a288af8687637" providerId="LiveId" clId="{39EDD16D-1A72-4C6C-B90A-D58D9F447DEA}" dt="2021-06-09T14:47:09.572" v="191" actId="26606"/>
          <ac:picMkLst>
            <pc:docMk/>
            <pc:sldMk cId="284135200" sldId="257"/>
            <ac:picMk id="67" creationId="{88C29B8B-A62C-43CE-92FF-12EAA1D01B53}"/>
          </ac:picMkLst>
        </pc:picChg>
        <pc:picChg chg="add del">
          <ac:chgData name="Madhavi Prathyusha Kedarisetti" userId="e94a288af8687637" providerId="LiveId" clId="{39EDD16D-1A72-4C6C-B90A-D58D9F447DEA}" dt="2021-06-09T14:47:09.572" v="191" actId="26606"/>
          <ac:picMkLst>
            <pc:docMk/>
            <pc:sldMk cId="284135200" sldId="257"/>
            <ac:picMk id="69" creationId="{F873EA42-E9E9-4806-A9F6-1718BE38B727}"/>
          </ac:picMkLst>
        </pc:picChg>
        <pc:picChg chg="add del">
          <ac:chgData name="Madhavi Prathyusha Kedarisetti" userId="e94a288af8687637" providerId="LiveId" clId="{39EDD16D-1A72-4C6C-B90A-D58D9F447DEA}" dt="2021-06-09T14:47:11.378" v="193" actId="26606"/>
          <ac:picMkLst>
            <pc:docMk/>
            <pc:sldMk cId="284135200" sldId="257"/>
            <ac:picMk id="74" creationId="{88C29B8B-A62C-43CE-92FF-12EAA1D01B53}"/>
          </ac:picMkLst>
        </pc:picChg>
        <pc:picChg chg="add del">
          <ac:chgData name="Madhavi Prathyusha Kedarisetti" userId="e94a288af8687637" providerId="LiveId" clId="{39EDD16D-1A72-4C6C-B90A-D58D9F447DEA}" dt="2021-06-09T14:47:11.378" v="193" actId="26606"/>
          <ac:picMkLst>
            <pc:docMk/>
            <pc:sldMk cId="284135200" sldId="257"/>
            <ac:picMk id="76" creationId="{F873EA42-E9E9-4806-A9F6-1718BE38B727}"/>
          </ac:picMkLst>
        </pc:picChg>
        <pc:picChg chg="add del">
          <ac:chgData name="Madhavi Prathyusha Kedarisetti" userId="e94a288af8687637" providerId="LiveId" clId="{39EDD16D-1A72-4C6C-B90A-D58D9F447DEA}" dt="2021-06-09T15:23:20.731" v="233"/>
          <ac:picMkLst>
            <pc:docMk/>
            <pc:sldMk cId="284135200" sldId="257"/>
            <ac:picMk id="81" creationId="{88C29B8B-A62C-43CE-92FF-12EAA1D01B53}"/>
          </ac:picMkLst>
        </pc:picChg>
        <pc:picChg chg="add del">
          <ac:chgData name="Madhavi Prathyusha Kedarisetti" userId="e94a288af8687637" providerId="LiveId" clId="{39EDD16D-1A72-4C6C-B90A-D58D9F447DEA}" dt="2021-06-09T15:23:20.731" v="233"/>
          <ac:picMkLst>
            <pc:docMk/>
            <pc:sldMk cId="284135200" sldId="257"/>
            <ac:picMk id="83" creationId="{F873EA42-E9E9-4806-A9F6-1718BE38B727}"/>
          </ac:picMkLst>
        </pc:picChg>
        <pc:cxnChg chg="add del">
          <ac:chgData name="Madhavi Prathyusha Kedarisetti" userId="e94a288af8687637" providerId="LiveId" clId="{39EDD16D-1A72-4C6C-B90A-D58D9F447DEA}" dt="2021-06-09T14:47:11.421" v="194" actId="26606"/>
          <ac:cxnSpMkLst>
            <pc:docMk/>
            <pc:sldMk cId="284135200" sldId="257"/>
            <ac:cxnSpMk id="29" creationId="{A99D5523-0BC8-4D5A-871C-69C0725E7363}"/>
          </ac:cxnSpMkLst>
        </pc:cxnChg>
        <pc:cxnChg chg="add del">
          <ac:chgData name="Madhavi Prathyusha Kedarisetti" userId="e94a288af8687637" providerId="LiveId" clId="{39EDD16D-1A72-4C6C-B90A-D58D9F447DEA}" dt="2021-06-09T14:46:44.945" v="183" actId="26606"/>
          <ac:cxnSpMkLst>
            <pc:docMk/>
            <pc:sldMk cId="284135200" sldId="257"/>
            <ac:cxnSpMk id="39" creationId="{4FA13349-E604-4469-B599-3DADA7A93F71}"/>
          </ac:cxnSpMkLst>
        </pc:cxnChg>
        <pc:cxnChg chg="add del">
          <ac:chgData name="Madhavi Prathyusha Kedarisetti" userId="e94a288af8687637" providerId="LiveId" clId="{39EDD16D-1A72-4C6C-B90A-D58D9F447DEA}" dt="2021-06-09T14:46:48.538" v="185" actId="26606"/>
          <ac:cxnSpMkLst>
            <pc:docMk/>
            <pc:sldMk cId="284135200" sldId="257"/>
            <ac:cxnSpMk id="46" creationId="{52D73AC3-7DF7-43FB-9D67-3CE387E94067}"/>
          </ac:cxnSpMkLst>
        </pc:cxnChg>
        <pc:cxnChg chg="add del">
          <ac:chgData name="Madhavi Prathyusha Kedarisetti" userId="e94a288af8687637" providerId="LiveId" clId="{39EDD16D-1A72-4C6C-B90A-D58D9F447DEA}" dt="2021-06-09T14:46:51.438" v="187" actId="26606"/>
          <ac:cxnSpMkLst>
            <pc:docMk/>
            <pc:sldMk cId="284135200" sldId="257"/>
            <ac:cxnSpMk id="54" creationId="{BFA563A8-CFB9-433E-B423-D07E5713156D}"/>
          </ac:cxnSpMkLst>
        </pc:cxnChg>
        <pc:cxnChg chg="add del">
          <ac:chgData name="Madhavi Prathyusha Kedarisetti" userId="e94a288af8687637" providerId="LiveId" clId="{39EDD16D-1A72-4C6C-B90A-D58D9F447DEA}" dt="2021-06-09T14:46:51.438" v="187" actId="26606"/>
          <ac:cxnSpMkLst>
            <pc:docMk/>
            <pc:sldMk cId="284135200" sldId="257"/>
            <ac:cxnSpMk id="56" creationId="{E61AE7B9-A999-4FEC-85F8-8BC62F391CBB}"/>
          </ac:cxnSpMkLst>
        </pc:cxnChg>
        <pc:cxnChg chg="add del">
          <ac:chgData name="Madhavi Prathyusha Kedarisetti" userId="e94a288af8687637" providerId="LiveId" clId="{39EDD16D-1A72-4C6C-B90A-D58D9F447DEA}" dt="2021-06-09T14:47:09.572" v="191" actId="26606"/>
          <ac:cxnSpMkLst>
            <pc:docMk/>
            <pc:sldMk cId="284135200" sldId="257"/>
            <ac:cxnSpMk id="70" creationId="{A99D5523-0BC8-4D5A-871C-69C0725E7363}"/>
          </ac:cxnSpMkLst>
        </pc:cxnChg>
        <pc:cxnChg chg="add del">
          <ac:chgData name="Madhavi Prathyusha Kedarisetti" userId="e94a288af8687637" providerId="LiveId" clId="{39EDD16D-1A72-4C6C-B90A-D58D9F447DEA}" dt="2021-06-09T14:47:11.378" v="193" actId="26606"/>
          <ac:cxnSpMkLst>
            <pc:docMk/>
            <pc:sldMk cId="284135200" sldId="257"/>
            <ac:cxnSpMk id="77" creationId="{A99D5523-0BC8-4D5A-871C-69C0725E7363}"/>
          </ac:cxnSpMkLst>
        </pc:cxnChg>
        <pc:cxnChg chg="add del">
          <ac:chgData name="Madhavi Prathyusha Kedarisetti" userId="e94a288af8687637" providerId="LiveId" clId="{39EDD16D-1A72-4C6C-B90A-D58D9F447DEA}" dt="2021-06-09T15:23:20.731" v="233"/>
          <ac:cxnSpMkLst>
            <pc:docMk/>
            <pc:sldMk cId="284135200" sldId="257"/>
            <ac:cxnSpMk id="84" creationId="{A99D5523-0BC8-4D5A-871C-69C0725E7363}"/>
          </ac:cxnSpMkLst>
        </pc:cxnChg>
      </pc:sldChg>
      <pc:sldChg chg="addSp delSp modSp mod setBg setClrOvrMap delDesignElem">
        <pc:chgData name="Madhavi Prathyusha Kedarisetti" userId="e94a288af8687637" providerId="LiveId" clId="{39EDD16D-1A72-4C6C-B90A-D58D9F447DEA}" dt="2021-06-10T06:03:44.651" v="2639" actId="207"/>
        <pc:sldMkLst>
          <pc:docMk/>
          <pc:sldMk cId="4124807772" sldId="258"/>
        </pc:sldMkLst>
        <pc:spChg chg="mod">
          <ac:chgData name="Madhavi Prathyusha Kedarisetti" userId="e94a288af8687637" providerId="LiveId" clId="{39EDD16D-1A72-4C6C-B90A-D58D9F447DEA}" dt="2021-06-10T06:03:44.651" v="2639" actId="207"/>
          <ac:spMkLst>
            <pc:docMk/>
            <pc:sldMk cId="4124807772" sldId="258"/>
            <ac:spMk id="2" creationId="{106F6473-41C1-4A25-925C-51785C21CA03}"/>
          </ac:spMkLst>
        </pc:spChg>
        <pc:spChg chg="add del mod">
          <ac:chgData name="Madhavi Prathyusha Kedarisetti" userId="e94a288af8687637" providerId="LiveId" clId="{39EDD16D-1A72-4C6C-B90A-D58D9F447DEA}" dt="2021-06-09T11:03:16.828" v="39" actId="26606"/>
          <ac:spMkLst>
            <pc:docMk/>
            <pc:sldMk cId="4124807772" sldId="258"/>
            <ac:spMk id="3" creationId="{9AB980AD-C740-43FC-9862-E45344F4DF1C}"/>
          </ac:spMkLst>
        </pc:spChg>
        <pc:spChg chg="add del mod">
          <ac:chgData name="Madhavi Prathyusha Kedarisetti" userId="e94a288af8687637" providerId="LiveId" clId="{39EDD16D-1A72-4C6C-B90A-D58D9F447DEA}" dt="2021-06-09T14:41:38.237" v="137" actId="21"/>
          <ac:spMkLst>
            <pc:docMk/>
            <pc:sldMk cId="4124807772" sldId="258"/>
            <ac:spMk id="4" creationId="{3B9B6CAE-2F7C-4EF3-ACE2-8BC8433EBA48}"/>
          </ac:spMkLst>
        </pc:spChg>
        <pc:spChg chg="add del mod">
          <ac:chgData name="Madhavi Prathyusha Kedarisetti" userId="e94a288af8687637" providerId="LiveId" clId="{39EDD16D-1A72-4C6C-B90A-D58D9F447DEA}" dt="2021-06-09T15:25:53.966" v="242" actId="478"/>
          <ac:spMkLst>
            <pc:docMk/>
            <pc:sldMk cId="4124807772" sldId="258"/>
            <ac:spMk id="4" creationId="{7E3D5EE5-3332-46BF-9CE4-6E1448967A7B}"/>
          </ac:spMkLst>
        </pc:spChg>
        <pc:spChg chg="add del">
          <ac:chgData name="Madhavi Prathyusha Kedarisetti" userId="e94a288af8687637" providerId="LiveId" clId="{39EDD16D-1A72-4C6C-B90A-D58D9F447DEA}" dt="2021-06-09T11:03:00.121" v="30" actId="26606"/>
          <ac:spMkLst>
            <pc:docMk/>
            <pc:sldMk cId="4124807772" sldId="258"/>
            <ac:spMk id="8" creationId="{08E7A6F0-5CD3-481E-B0F2-E7F99FE675B0}"/>
          </ac:spMkLst>
        </pc:spChg>
        <pc:spChg chg="add del">
          <ac:chgData name="Madhavi Prathyusha Kedarisetti" userId="e94a288af8687637" providerId="LiveId" clId="{39EDD16D-1A72-4C6C-B90A-D58D9F447DEA}" dt="2021-06-09T11:03:00.121" v="30" actId="26606"/>
          <ac:spMkLst>
            <pc:docMk/>
            <pc:sldMk cId="4124807772" sldId="258"/>
            <ac:spMk id="9" creationId="{9AB980AD-C740-43FC-9862-E45344F4DF1C}"/>
          </ac:spMkLst>
        </pc:spChg>
        <pc:spChg chg="add del">
          <ac:chgData name="Madhavi Prathyusha Kedarisetti" userId="e94a288af8687637" providerId="LiveId" clId="{39EDD16D-1A72-4C6C-B90A-D58D9F447DEA}" dt="2021-06-09T11:03:00.121" v="30" actId="26606"/>
          <ac:spMkLst>
            <pc:docMk/>
            <pc:sldMk cId="4124807772" sldId="258"/>
            <ac:spMk id="10" creationId="{511290DF-4975-4FCD-8B8D-BBC86B836668}"/>
          </ac:spMkLst>
        </pc:spChg>
        <pc:spChg chg="add del">
          <ac:chgData name="Madhavi Prathyusha Kedarisetti" userId="e94a288af8687637" providerId="LiveId" clId="{39EDD16D-1A72-4C6C-B90A-D58D9F447DEA}" dt="2021-06-09T11:03:05.498" v="32" actId="26606"/>
          <ac:spMkLst>
            <pc:docMk/>
            <pc:sldMk cId="4124807772" sldId="258"/>
            <ac:spMk id="11" creationId="{66E54A31-B091-4774-BDD5-9F726783EAB8}"/>
          </ac:spMkLst>
        </pc:spChg>
        <pc:spChg chg="add del">
          <ac:chgData name="Madhavi Prathyusha Kedarisetti" userId="e94a288af8687637" providerId="LiveId" clId="{39EDD16D-1A72-4C6C-B90A-D58D9F447DEA}" dt="2021-06-09T11:03:05.498" v="32" actId="26606"/>
          <ac:spMkLst>
            <pc:docMk/>
            <pc:sldMk cId="4124807772" sldId="258"/>
            <ac:spMk id="15" creationId="{565909D0-D2D2-46A8-8332-49E6173A4B33}"/>
          </ac:spMkLst>
        </pc:spChg>
        <pc:spChg chg="add del">
          <ac:chgData name="Madhavi Prathyusha Kedarisetti" userId="e94a288af8687637" providerId="LiveId" clId="{39EDD16D-1A72-4C6C-B90A-D58D9F447DEA}" dt="2021-06-09T11:03:00.121" v="30" actId="26606"/>
          <ac:spMkLst>
            <pc:docMk/>
            <pc:sldMk cId="4124807772" sldId="258"/>
            <ac:spMk id="16" creationId="{D9FE1511-6E1B-4F0E-8FF0-958527181CC9}"/>
          </ac:spMkLst>
        </pc:spChg>
        <pc:spChg chg="add del">
          <ac:chgData name="Madhavi Prathyusha Kedarisetti" userId="e94a288af8687637" providerId="LiveId" clId="{39EDD16D-1A72-4C6C-B90A-D58D9F447DEA}" dt="2021-06-09T11:03:05.498" v="32" actId="26606"/>
          <ac:spMkLst>
            <pc:docMk/>
            <pc:sldMk cId="4124807772" sldId="258"/>
            <ac:spMk id="22" creationId="{F545E06B-29C0-4F08-9F61-140CD1A7A7F9}"/>
          </ac:spMkLst>
        </pc:spChg>
        <pc:spChg chg="add del">
          <ac:chgData name="Madhavi Prathyusha Kedarisetti" userId="e94a288af8687637" providerId="LiveId" clId="{39EDD16D-1A72-4C6C-B90A-D58D9F447DEA}" dt="2021-06-09T11:03:09.037" v="34" actId="26606"/>
          <ac:spMkLst>
            <pc:docMk/>
            <pc:sldMk cId="4124807772" sldId="258"/>
            <ac:spMk id="26" creationId="{F63C748C-967B-4A7B-A90F-3EDD0F485AC6}"/>
          </ac:spMkLst>
        </pc:spChg>
        <pc:spChg chg="add del">
          <ac:chgData name="Madhavi Prathyusha Kedarisetti" userId="e94a288af8687637" providerId="LiveId" clId="{39EDD16D-1A72-4C6C-B90A-D58D9F447DEA}" dt="2021-06-09T11:03:09.037" v="34" actId="26606"/>
          <ac:spMkLst>
            <pc:docMk/>
            <pc:sldMk cId="4124807772" sldId="258"/>
            <ac:spMk id="27" creationId="{96FE7134-47B1-4BFF-93CB-669E11257454}"/>
          </ac:spMkLst>
        </pc:spChg>
        <pc:spChg chg="add del">
          <ac:chgData name="Madhavi Prathyusha Kedarisetti" userId="e94a288af8687637" providerId="LiveId" clId="{39EDD16D-1A72-4C6C-B90A-D58D9F447DEA}" dt="2021-06-09T11:03:09.037" v="34" actId="26606"/>
          <ac:spMkLst>
            <pc:docMk/>
            <pc:sldMk cId="4124807772" sldId="258"/>
            <ac:spMk id="28" creationId="{C0143637-4934-44E4-B909-BAF1E7B27972}"/>
          </ac:spMkLst>
        </pc:spChg>
        <pc:spChg chg="add del">
          <ac:chgData name="Madhavi Prathyusha Kedarisetti" userId="e94a288af8687637" providerId="LiveId" clId="{39EDD16D-1A72-4C6C-B90A-D58D9F447DEA}" dt="2021-06-09T11:03:09.037" v="34" actId="26606"/>
          <ac:spMkLst>
            <pc:docMk/>
            <pc:sldMk cId="4124807772" sldId="258"/>
            <ac:spMk id="29" creationId="{9AB980AD-C740-43FC-9862-E45344F4DF1C}"/>
          </ac:spMkLst>
        </pc:spChg>
        <pc:spChg chg="add del">
          <ac:chgData name="Madhavi Prathyusha Kedarisetti" userId="e94a288af8687637" providerId="LiveId" clId="{39EDD16D-1A72-4C6C-B90A-D58D9F447DEA}" dt="2021-06-09T11:05:16.327" v="51" actId="26606"/>
          <ac:spMkLst>
            <pc:docMk/>
            <pc:sldMk cId="4124807772" sldId="258"/>
            <ac:spMk id="35" creationId="{F63C748C-967B-4A7B-A90F-3EDD0F485AC6}"/>
          </ac:spMkLst>
        </pc:spChg>
        <pc:spChg chg="add del">
          <ac:chgData name="Madhavi Prathyusha Kedarisetti" userId="e94a288af8687637" providerId="LiveId" clId="{39EDD16D-1A72-4C6C-B90A-D58D9F447DEA}" dt="2021-06-09T11:05:16.327" v="51" actId="26606"/>
          <ac:spMkLst>
            <pc:docMk/>
            <pc:sldMk cId="4124807772" sldId="258"/>
            <ac:spMk id="36" creationId="{96FE7134-47B1-4BFF-93CB-669E11257454}"/>
          </ac:spMkLst>
        </pc:spChg>
        <pc:spChg chg="add del">
          <ac:chgData name="Madhavi Prathyusha Kedarisetti" userId="e94a288af8687637" providerId="LiveId" clId="{39EDD16D-1A72-4C6C-B90A-D58D9F447DEA}" dt="2021-06-09T11:05:16.327" v="51" actId="26606"/>
          <ac:spMkLst>
            <pc:docMk/>
            <pc:sldMk cId="4124807772" sldId="258"/>
            <ac:spMk id="37" creationId="{C0143637-4934-44E4-B909-BAF1E7B27972}"/>
          </ac:spMkLst>
        </pc:spChg>
        <pc:spChg chg="add del">
          <ac:chgData name="Madhavi Prathyusha Kedarisetti" userId="e94a288af8687637" providerId="LiveId" clId="{39EDD16D-1A72-4C6C-B90A-D58D9F447DEA}" dt="2021-06-09T11:05:16.327" v="51" actId="26606"/>
          <ac:spMkLst>
            <pc:docMk/>
            <pc:sldMk cId="4124807772" sldId="258"/>
            <ac:spMk id="38" creationId="{9AB980AD-C740-43FC-9862-E45344F4DF1C}"/>
          </ac:spMkLst>
        </pc:spChg>
        <pc:spChg chg="add del">
          <ac:chgData name="Madhavi Prathyusha Kedarisetti" userId="e94a288af8687637" providerId="LiveId" clId="{39EDD16D-1A72-4C6C-B90A-D58D9F447DEA}" dt="2021-06-09T11:05:02.480" v="44" actId="26606"/>
          <ac:spMkLst>
            <pc:docMk/>
            <pc:sldMk cId="4124807772" sldId="258"/>
            <ac:spMk id="44" creationId="{2696A513-97D8-4AC6-AC6A-1D833A569036}"/>
          </ac:spMkLst>
        </pc:spChg>
        <pc:spChg chg="add del">
          <ac:chgData name="Madhavi Prathyusha Kedarisetti" userId="e94a288af8687637" providerId="LiveId" clId="{39EDD16D-1A72-4C6C-B90A-D58D9F447DEA}" dt="2021-06-09T11:05:02.480" v="44" actId="26606"/>
          <ac:spMkLst>
            <pc:docMk/>
            <pc:sldMk cId="4124807772" sldId="258"/>
            <ac:spMk id="46" creationId="{84A9FBAF-58DF-421B-B0FC-BE534D2FAD88}"/>
          </ac:spMkLst>
        </pc:spChg>
        <pc:spChg chg="add del">
          <ac:chgData name="Madhavi Prathyusha Kedarisetti" userId="e94a288af8687637" providerId="LiveId" clId="{39EDD16D-1A72-4C6C-B90A-D58D9F447DEA}" dt="2021-06-09T11:05:02.480" v="44" actId="26606"/>
          <ac:spMkLst>
            <pc:docMk/>
            <pc:sldMk cId="4124807772" sldId="258"/>
            <ac:spMk id="50" creationId="{F59C4CAC-B6F7-4EB9-B195-2DE22AE6361B}"/>
          </ac:spMkLst>
        </pc:spChg>
        <pc:spChg chg="add del">
          <ac:chgData name="Madhavi Prathyusha Kedarisetti" userId="e94a288af8687637" providerId="LiveId" clId="{39EDD16D-1A72-4C6C-B90A-D58D9F447DEA}" dt="2021-06-09T11:05:11.808" v="46" actId="26606"/>
          <ac:spMkLst>
            <pc:docMk/>
            <pc:sldMk cId="4124807772" sldId="258"/>
            <ac:spMk id="53" creationId="{C6870151-9189-4C3A-8379-EF3D95827A0A}"/>
          </ac:spMkLst>
        </pc:spChg>
        <pc:spChg chg="add del">
          <ac:chgData name="Madhavi Prathyusha Kedarisetti" userId="e94a288af8687637" providerId="LiveId" clId="{39EDD16D-1A72-4C6C-B90A-D58D9F447DEA}" dt="2021-06-09T11:05:11.808" v="46" actId="26606"/>
          <ac:spMkLst>
            <pc:docMk/>
            <pc:sldMk cId="4124807772" sldId="258"/>
            <ac:spMk id="54" creationId="{3FBF03E8-C602-4192-9C52-F84B29FDCC88}"/>
          </ac:spMkLst>
        </pc:spChg>
        <pc:spChg chg="add del">
          <ac:chgData name="Madhavi Prathyusha Kedarisetti" userId="e94a288af8687637" providerId="LiveId" clId="{39EDD16D-1A72-4C6C-B90A-D58D9F447DEA}" dt="2021-06-09T11:05:11.808" v="46" actId="26606"/>
          <ac:spMkLst>
            <pc:docMk/>
            <pc:sldMk cId="4124807772" sldId="258"/>
            <ac:spMk id="56" creationId="{123EA69C-102A-4DD0-9547-05DCD271D159}"/>
          </ac:spMkLst>
        </pc:spChg>
        <pc:spChg chg="add del">
          <ac:chgData name="Madhavi Prathyusha Kedarisetti" userId="e94a288af8687637" providerId="LiveId" clId="{39EDD16D-1A72-4C6C-B90A-D58D9F447DEA}" dt="2021-06-09T11:05:11.808" v="46" actId="26606"/>
          <ac:spMkLst>
            <pc:docMk/>
            <pc:sldMk cId="4124807772" sldId="258"/>
            <ac:spMk id="57" creationId="{6A862265-5CA3-4C40-8582-7534C3B03C2A}"/>
          </ac:spMkLst>
        </pc:spChg>
        <pc:spChg chg="add del">
          <ac:chgData name="Madhavi Prathyusha Kedarisetti" userId="e94a288af8687637" providerId="LiveId" clId="{39EDD16D-1A72-4C6C-B90A-D58D9F447DEA}" dt="2021-06-09T11:05:11.808" v="46" actId="26606"/>
          <ac:spMkLst>
            <pc:docMk/>
            <pc:sldMk cId="4124807772" sldId="258"/>
            <ac:spMk id="58" creationId="{600EF80B-0391-4082-9AF5-F15B091B4CE9}"/>
          </ac:spMkLst>
        </pc:spChg>
        <pc:spChg chg="add del">
          <ac:chgData name="Madhavi Prathyusha Kedarisetti" userId="e94a288af8687637" providerId="LiveId" clId="{39EDD16D-1A72-4C6C-B90A-D58D9F447DEA}" dt="2021-06-09T11:05:11.808" v="46" actId="26606"/>
          <ac:spMkLst>
            <pc:docMk/>
            <pc:sldMk cId="4124807772" sldId="258"/>
            <ac:spMk id="59" creationId="{9AB980AD-C740-43FC-9862-E45344F4DF1C}"/>
          </ac:spMkLst>
        </pc:spChg>
        <pc:spChg chg="add del">
          <ac:chgData name="Madhavi Prathyusha Kedarisetti" userId="e94a288af8687637" providerId="LiveId" clId="{39EDD16D-1A72-4C6C-B90A-D58D9F447DEA}" dt="2021-06-09T11:05:14.743" v="48" actId="26606"/>
          <ac:spMkLst>
            <pc:docMk/>
            <pc:sldMk cId="4124807772" sldId="258"/>
            <ac:spMk id="61" creationId="{F63C748C-967B-4A7B-A90F-3EDD0F485AC6}"/>
          </ac:spMkLst>
        </pc:spChg>
        <pc:spChg chg="add del">
          <ac:chgData name="Madhavi Prathyusha Kedarisetti" userId="e94a288af8687637" providerId="LiveId" clId="{39EDD16D-1A72-4C6C-B90A-D58D9F447DEA}" dt="2021-06-09T11:05:14.743" v="48" actId="26606"/>
          <ac:spMkLst>
            <pc:docMk/>
            <pc:sldMk cId="4124807772" sldId="258"/>
            <ac:spMk id="62" creationId="{96FE7134-47B1-4BFF-93CB-669E11257454}"/>
          </ac:spMkLst>
        </pc:spChg>
        <pc:spChg chg="add del">
          <ac:chgData name="Madhavi Prathyusha Kedarisetti" userId="e94a288af8687637" providerId="LiveId" clId="{39EDD16D-1A72-4C6C-B90A-D58D9F447DEA}" dt="2021-06-09T11:05:14.743" v="48" actId="26606"/>
          <ac:spMkLst>
            <pc:docMk/>
            <pc:sldMk cId="4124807772" sldId="258"/>
            <ac:spMk id="63" creationId="{C0143637-4934-44E4-B909-BAF1E7B27972}"/>
          </ac:spMkLst>
        </pc:spChg>
        <pc:spChg chg="add del">
          <ac:chgData name="Madhavi Prathyusha Kedarisetti" userId="e94a288af8687637" providerId="LiveId" clId="{39EDD16D-1A72-4C6C-B90A-D58D9F447DEA}" dt="2021-06-09T11:05:16.277" v="50" actId="26606"/>
          <ac:spMkLst>
            <pc:docMk/>
            <pc:sldMk cId="4124807772" sldId="258"/>
            <ac:spMk id="66" creationId="{F63C748C-967B-4A7B-A90F-3EDD0F485AC6}"/>
          </ac:spMkLst>
        </pc:spChg>
        <pc:spChg chg="add del">
          <ac:chgData name="Madhavi Prathyusha Kedarisetti" userId="e94a288af8687637" providerId="LiveId" clId="{39EDD16D-1A72-4C6C-B90A-D58D9F447DEA}" dt="2021-06-09T11:05:16.277" v="50" actId="26606"/>
          <ac:spMkLst>
            <pc:docMk/>
            <pc:sldMk cId="4124807772" sldId="258"/>
            <ac:spMk id="67" creationId="{96FE7134-47B1-4BFF-93CB-669E11257454}"/>
          </ac:spMkLst>
        </pc:spChg>
        <pc:spChg chg="add del">
          <ac:chgData name="Madhavi Prathyusha Kedarisetti" userId="e94a288af8687637" providerId="LiveId" clId="{39EDD16D-1A72-4C6C-B90A-D58D9F447DEA}" dt="2021-06-09T11:05:16.277" v="50" actId="26606"/>
          <ac:spMkLst>
            <pc:docMk/>
            <pc:sldMk cId="4124807772" sldId="258"/>
            <ac:spMk id="68" creationId="{C0143637-4934-44E4-B909-BAF1E7B27972}"/>
          </ac:spMkLst>
        </pc:spChg>
        <pc:spChg chg="add del">
          <ac:chgData name="Madhavi Prathyusha Kedarisetti" userId="e94a288af8687637" providerId="LiveId" clId="{39EDD16D-1A72-4C6C-B90A-D58D9F447DEA}" dt="2021-06-09T15:23:20.731" v="233"/>
          <ac:spMkLst>
            <pc:docMk/>
            <pc:sldMk cId="4124807772" sldId="258"/>
            <ac:spMk id="71" creationId="{F63C748C-967B-4A7B-A90F-3EDD0F485AC6}"/>
          </ac:spMkLst>
        </pc:spChg>
        <pc:spChg chg="add del">
          <ac:chgData name="Madhavi Prathyusha Kedarisetti" userId="e94a288af8687637" providerId="LiveId" clId="{39EDD16D-1A72-4C6C-B90A-D58D9F447DEA}" dt="2021-06-09T15:23:20.731" v="233"/>
          <ac:spMkLst>
            <pc:docMk/>
            <pc:sldMk cId="4124807772" sldId="258"/>
            <ac:spMk id="72" creationId="{96FE7134-47B1-4BFF-93CB-669E11257454}"/>
          </ac:spMkLst>
        </pc:spChg>
        <pc:spChg chg="add del">
          <ac:chgData name="Madhavi Prathyusha Kedarisetti" userId="e94a288af8687637" providerId="LiveId" clId="{39EDD16D-1A72-4C6C-B90A-D58D9F447DEA}" dt="2021-06-09T15:23:20.731" v="233"/>
          <ac:spMkLst>
            <pc:docMk/>
            <pc:sldMk cId="4124807772" sldId="258"/>
            <ac:spMk id="73" creationId="{C0143637-4934-44E4-B909-BAF1E7B27972}"/>
          </ac:spMkLst>
        </pc:spChg>
        <pc:spChg chg="add del">
          <ac:chgData name="Madhavi Prathyusha Kedarisetti" userId="e94a288af8687637" providerId="LiveId" clId="{39EDD16D-1A72-4C6C-B90A-D58D9F447DEA}" dt="2021-06-10T04:26:26.619" v="1423"/>
          <ac:spMkLst>
            <pc:docMk/>
            <pc:sldMk cId="4124807772" sldId="258"/>
            <ac:spMk id="76" creationId="{FB5993E2-C02B-4335-ABA5-D8EC465551E3}"/>
          </ac:spMkLst>
        </pc:spChg>
        <pc:spChg chg="add del">
          <ac:chgData name="Madhavi Prathyusha Kedarisetti" userId="e94a288af8687637" providerId="LiveId" clId="{39EDD16D-1A72-4C6C-B90A-D58D9F447DEA}" dt="2021-06-10T04:26:26.619" v="1423"/>
          <ac:spMkLst>
            <pc:docMk/>
            <pc:sldMk cId="4124807772" sldId="258"/>
            <ac:spMk id="77" creationId="{C0B801A2-5622-4BE8-9AD2-C337A2CD0022}"/>
          </ac:spMkLst>
        </pc:spChg>
        <pc:spChg chg="add del">
          <ac:chgData name="Madhavi Prathyusha Kedarisetti" userId="e94a288af8687637" providerId="LiveId" clId="{39EDD16D-1A72-4C6C-B90A-D58D9F447DEA}" dt="2021-06-10T04:26:26.619" v="1423"/>
          <ac:spMkLst>
            <pc:docMk/>
            <pc:sldMk cId="4124807772" sldId="258"/>
            <ac:spMk id="78" creationId="{B7AF614F-5BC3-4086-99F5-B87C5847A071}"/>
          </ac:spMkLst>
        </pc:spChg>
        <pc:spChg chg="add del">
          <ac:chgData name="Madhavi Prathyusha Kedarisetti" userId="e94a288af8687637" providerId="LiveId" clId="{39EDD16D-1A72-4C6C-B90A-D58D9F447DEA}" dt="2021-06-09T15:25:21.218" v="236" actId="26606"/>
          <ac:spMkLst>
            <pc:docMk/>
            <pc:sldMk cId="4124807772" sldId="258"/>
            <ac:spMk id="79" creationId="{FB5993E2-C02B-4335-ABA5-D8EC465551E3}"/>
          </ac:spMkLst>
        </pc:spChg>
        <pc:spChg chg="add del">
          <ac:chgData name="Madhavi Prathyusha Kedarisetti" userId="e94a288af8687637" providerId="LiveId" clId="{39EDD16D-1A72-4C6C-B90A-D58D9F447DEA}" dt="2021-06-09T15:25:21.218" v="236" actId="26606"/>
          <ac:spMkLst>
            <pc:docMk/>
            <pc:sldMk cId="4124807772" sldId="258"/>
            <ac:spMk id="81" creationId="{C0B801A2-5622-4BE8-9AD2-C337A2CD0022}"/>
          </ac:spMkLst>
        </pc:spChg>
        <pc:spChg chg="add del">
          <ac:chgData name="Madhavi Prathyusha Kedarisetti" userId="e94a288af8687637" providerId="LiveId" clId="{39EDD16D-1A72-4C6C-B90A-D58D9F447DEA}" dt="2021-06-09T15:25:21.218" v="236" actId="26606"/>
          <ac:spMkLst>
            <pc:docMk/>
            <pc:sldMk cId="4124807772" sldId="258"/>
            <ac:spMk id="83" creationId="{B7AF614F-5BC3-4086-99F5-B87C5847A071}"/>
          </ac:spMkLst>
        </pc:spChg>
        <pc:grpChg chg="add del">
          <ac:chgData name="Madhavi Prathyusha Kedarisetti" userId="e94a288af8687637" providerId="LiveId" clId="{39EDD16D-1A72-4C6C-B90A-D58D9F447DEA}" dt="2021-06-09T11:03:00.121" v="30" actId="26606"/>
          <ac:grpSpMkLst>
            <pc:docMk/>
            <pc:sldMk cId="4124807772" sldId="258"/>
            <ac:grpSpMk id="12" creationId="{357CA18A-A333-4DCB-842B-76827D2ECB24}"/>
          </ac:grpSpMkLst>
        </pc:grpChg>
        <pc:graphicFrameChg chg="add del">
          <ac:chgData name="Madhavi Prathyusha Kedarisetti" userId="e94a288af8687637" providerId="LiveId" clId="{39EDD16D-1A72-4C6C-B90A-D58D9F447DEA}" dt="2021-06-09T11:02:53.452" v="26" actId="26606"/>
          <ac:graphicFrameMkLst>
            <pc:docMk/>
            <pc:sldMk cId="4124807772" sldId="258"/>
            <ac:graphicFrameMk id="5" creationId="{07806611-4ADD-497A-B104-747B5444C865}"/>
          </ac:graphicFrameMkLst>
        </pc:graphicFrameChg>
        <pc:graphicFrameChg chg="add del">
          <ac:chgData name="Madhavi Prathyusha Kedarisetti" userId="e94a288af8687637" providerId="LiveId" clId="{39EDD16D-1A72-4C6C-B90A-D58D9F447DEA}" dt="2021-06-09T11:02:57.212" v="28" actId="26606"/>
          <ac:graphicFrameMkLst>
            <pc:docMk/>
            <pc:sldMk cId="4124807772" sldId="258"/>
            <ac:graphicFrameMk id="7" creationId="{80D33792-E75E-4CA8-94B3-E4BC176CFE79}"/>
          </ac:graphicFrameMkLst>
        </pc:graphicFrameChg>
        <pc:graphicFrameChg chg="add del mod">
          <ac:chgData name="Madhavi Prathyusha Kedarisetti" userId="e94a288af8687637" providerId="LiveId" clId="{39EDD16D-1A72-4C6C-B90A-D58D9F447DEA}" dt="2021-06-09T14:41:36.740" v="131"/>
          <ac:graphicFrameMkLst>
            <pc:docMk/>
            <pc:sldMk cId="4124807772" sldId="258"/>
            <ac:graphicFrameMk id="9" creationId="{51A8DDAB-ECF1-4DA0-93ED-0DDD60620CE1}"/>
          </ac:graphicFrameMkLst>
        </pc:graphicFrameChg>
        <pc:graphicFrameChg chg="add mod">
          <ac:chgData name="Madhavi Prathyusha Kedarisetti" userId="e94a288af8687637" providerId="LiveId" clId="{39EDD16D-1A72-4C6C-B90A-D58D9F447DEA}" dt="2021-06-10T05:58:42.600" v="2631"/>
          <ac:graphicFrameMkLst>
            <pc:docMk/>
            <pc:sldMk cId="4124807772" sldId="258"/>
            <ac:graphicFrameMk id="15" creationId="{477A5919-2A50-469A-9A48-F13AFDFA5D15}"/>
          </ac:graphicFrameMkLst>
        </pc:graphicFrameChg>
        <pc:graphicFrameChg chg="add del">
          <ac:chgData name="Madhavi Prathyusha Kedarisetti" userId="e94a288af8687637" providerId="LiveId" clId="{39EDD16D-1A72-4C6C-B90A-D58D9F447DEA}" dt="2021-06-09T11:03:05.498" v="32" actId="26606"/>
          <ac:graphicFrameMkLst>
            <pc:docMk/>
            <pc:sldMk cId="4124807772" sldId="258"/>
            <ac:graphicFrameMk id="24" creationId="{6D3F7FC0-EA49-4B94-AD61-7906D7D15E7D}"/>
          </ac:graphicFrameMkLst>
        </pc:graphicFrameChg>
        <pc:graphicFrameChg chg="add del">
          <ac:chgData name="Madhavi Prathyusha Kedarisetti" userId="e94a288af8687637" providerId="LiveId" clId="{39EDD16D-1A72-4C6C-B90A-D58D9F447DEA}" dt="2021-06-09T11:03:11.955" v="36" actId="26606"/>
          <ac:graphicFrameMkLst>
            <pc:docMk/>
            <pc:sldMk cId="4124807772" sldId="258"/>
            <ac:graphicFrameMk id="31" creationId="{DD64F5C5-789C-4072-8077-BA1E2D71258A}"/>
          </ac:graphicFrameMkLst>
        </pc:graphicFrameChg>
        <pc:graphicFrameChg chg="add del">
          <ac:chgData name="Madhavi Prathyusha Kedarisetti" userId="e94a288af8687637" providerId="LiveId" clId="{39EDD16D-1A72-4C6C-B90A-D58D9F447DEA}" dt="2021-06-09T11:03:16.822" v="38" actId="26606"/>
          <ac:graphicFrameMkLst>
            <pc:docMk/>
            <pc:sldMk cId="4124807772" sldId="258"/>
            <ac:graphicFrameMk id="33" creationId="{EF3E22ED-77CD-4F42-91C7-EC5B73299F65}"/>
          </ac:graphicFrameMkLst>
        </pc:graphicFrameChg>
        <pc:graphicFrameChg chg="add del">
          <ac:chgData name="Madhavi Prathyusha Kedarisetti" userId="e94a288af8687637" providerId="LiveId" clId="{39EDD16D-1A72-4C6C-B90A-D58D9F447DEA}" dt="2021-06-09T11:05:02.480" v="44" actId="26606"/>
          <ac:graphicFrameMkLst>
            <pc:docMk/>
            <pc:sldMk cId="4124807772" sldId="258"/>
            <ac:graphicFrameMk id="40" creationId="{0B198D9C-8A32-4842-B09A-A3C015165C12}"/>
          </ac:graphicFrameMkLst>
        </pc:graphicFrameChg>
        <pc:graphicFrameChg chg="add del">
          <ac:chgData name="Madhavi Prathyusha Kedarisetti" userId="e94a288af8687637" providerId="LiveId" clId="{39EDD16D-1A72-4C6C-B90A-D58D9F447DEA}" dt="2021-06-09T11:05:14.743" v="48" actId="26606"/>
          <ac:graphicFrameMkLst>
            <pc:docMk/>
            <pc:sldMk cId="4124807772" sldId="258"/>
            <ac:graphicFrameMk id="64" creationId="{B7AB1CF0-16FF-4062-B759-6A67FA31D034}"/>
          </ac:graphicFrameMkLst>
        </pc:graphicFrameChg>
        <pc:graphicFrameChg chg="add del">
          <ac:chgData name="Madhavi Prathyusha Kedarisetti" userId="e94a288af8687637" providerId="LiveId" clId="{39EDD16D-1A72-4C6C-B90A-D58D9F447DEA}" dt="2021-06-09T11:05:16.277" v="50" actId="26606"/>
          <ac:graphicFrameMkLst>
            <pc:docMk/>
            <pc:sldMk cId="4124807772" sldId="258"/>
            <ac:graphicFrameMk id="69" creationId="{16DAAB7A-FF2A-4711-9F22-079C25FD541C}"/>
          </ac:graphicFrameMkLst>
        </pc:graphicFrameChg>
        <pc:graphicFrameChg chg="add del mod modGraphic">
          <ac:chgData name="Madhavi Prathyusha Kedarisetti" userId="e94a288af8687637" providerId="LiveId" clId="{39EDD16D-1A72-4C6C-B90A-D58D9F447DEA}" dt="2021-06-09T15:25:43.085" v="241" actId="478"/>
          <ac:graphicFrameMkLst>
            <pc:docMk/>
            <pc:sldMk cId="4124807772" sldId="258"/>
            <ac:graphicFrameMk id="74" creationId="{B7AB1CF0-16FF-4062-B759-6A67FA31D034}"/>
          </ac:graphicFrameMkLst>
        </pc:graphicFrameChg>
        <pc:picChg chg="add del mod">
          <ac:chgData name="Madhavi Prathyusha Kedarisetti" userId="e94a288af8687637" providerId="LiveId" clId="{39EDD16D-1A72-4C6C-B90A-D58D9F447DEA}" dt="2021-06-10T05:54:51.794" v="2616" actId="478"/>
          <ac:picMkLst>
            <pc:docMk/>
            <pc:sldMk cId="4124807772" sldId="258"/>
            <ac:picMk id="4" creationId="{37D5D26D-1A62-476E-924B-1341EB03A691}"/>
          </ac:picMkLst>
        </pc:picChg>
        <pc:picChg chg="add del mod">
          <ac:chgData name="Madhavi Prathyusha Kedarisetti" userId="e94a288af8687637" providerId="LiveId" clId="{39EDD16D-1A72-4C6C-B90A-D58D9F447DEA}" dt="2021-06-10T05:54:51.794" v="2616" actId="478"/>
          <ac:picMkLst>
            <pc:docMk/>
            <pc:sldMk cId="4124807772" sldId="258"/>
            <ac:picMk id="6" creationId="{9DDD351D-B887-45FB-8C9E-9DD83F99E504}"/>
          </ac:picMkLst>
        </pc:picChg>
        <pc:picChg chg="add del mod">
          <ac:chgData name="Madhavi Prathyusha Kedarisetti" userId="e94a288af8687637" providerId="LiveId" clId="{39EDD16D-1A72-4C6C-B90A-D58D9F447DEA}" dt="2021-06-10T05:58:18.278" v="2624" actId="478"/>
          <ac:picMkLst>
            <pc:docMk/>
            <pc:sldMk cId="4124807772" sldId="258"/>
            <ac:picMk id="8" creationId="{0BCD0171-D63D-47F5-A1EF-32974264A146}"/>
          </ac:picMkLst>
        </pc:picChg>
        <pc:picChg chg="add del">
          <ac:chgData name="Madhavi Prathyusha Kedarisetti" userId="e94a288af8687637" providerId="LiveId" clId="{39EDD16D-1A72-4C6C-B90A-D58D9F447DEA}" dt="2021-06-09T11:03:05.498" v="32" actId="26606"/>
          <ac:picMkLst>
            <pc:docMk/>
            <pc:sldMk cId="4124807772" sldId="258"/>
            <ac:picMk id="19" creationId="{AFEA4BCF-1CF9-4959-A2D8-A97926D25B81}"/>
          </ac:picMkLst>
        </pc:picChg>
        <pc:picChg chg="add del">
          <ac:chgData name="Madhavi Prathyusha Kedarisetti" userId="e94a288af8687637" providerId="LiveId" clId="{39EDD16D-1A72-4C6C-B90A-D58D9F447DEA}" dt="2021-06-09T11:03:00.121" v="30" actId="26606"/>
          <ac:picMkLst>
            <pc:docMk/>
            <pc:sldMk cId="4124807772" sldId="258"/>
            <ac:picMk id="20" creationId="{B1E64CB6-C7F2-46FF-AA99-58C796972956}"/>
          </ac:picMkLst>
        </pc:picChg>
        <pc:picChg chg="add del">
          <ac:chgData name="Madhavi Prathyusha Kedarisetti" userId="e94a288af8687637" providerId="LiveId" clId="{39EDD16D-1A72-4C6C-B90A-D58D9F447DEA}" dt="2021-06-09T11:05:11.808" v="46" actId="26606"/>
          <ac:picMkLst>
            <pc:docMk/>
            <pc:sldMk cId="4124807772" sldId="258"/>
            <ac:picMk id="55" creationId="{35128444-2BC7-4EC7-BE06-A903CDFB063D}"/>
          </ac:picMkLst>
        </pc:picChg>
        <pc:cxnChg chg="add del">
          <ac:chgData name="Madhavi Prathyusha Kedarisetti" userId="e94a288af8687637" providerId="LiveId" clId="{39EDD16D-1A72-4C6C-B90A-D58D9F447DEA}" dt="2021-06-09T11:03:05.498" v="32" actId="26606"/>
          <ac:cxnSpMkLst>
            <pc:docMk/>
            <pc:sldMk cId="4124807772" sldId="258"/>
            <ac:cxnSpMk id="17" creationId="{F3D2EAFB-E46A-4A8C-9E83-AF5286317C15}"/>
          </ac:cxnSpMkLst>
        </pc:cxnChg>
        <pc:cxnChg chg="add del">
          <ac:chgData name="Madhavi Prathyusha Kedarisetti" userId="e94a288af8687637" providerId="LiveId" clId="{39EDD16D-1A72-4C6C-B90A-D58D9F447DEA}" dt="2021-06-09T11:03:00.121" v="30" actId="26606"/>
          <ac:cxnSpMkLst>
            <pc:docMk/>
            <pc:sldMk cId="4124807772" sldId="258"/>
            <ac:cxnSpMk id="18" creationId="{05C73161-1E4E-4E6A-91B2-E885CF8FFBA6}"/>
          </ac:cxnSpMkLst>
        </pc:cxnChg>
        <pc:cxnChg chg="add del">
          <ac:chgData name="Madhavi Prathyusha Kedarisetti" userId="e94a288af8687637" providerId="LiveId" clId="{39EDD16D-1A72-4C6C-B90A-D58D9F447DEA}" dt="2021-06-09T11:03:05.498" v="32" actId="26606"/>
          <ac:cxnSpMkLst>
            <pc:docMk/>
            <pc:sldMk cId="4124807772" sldId="258"/>
            <ac:cxnSpMk id="23" creationId="{424E0E46-9D8A-46BA-8EF9-FC43A7EE7AE7}"/>
          </ac:cxnSpMkLst>
        </pc:cxnChg>
        <pc:cxnChg chg="add del">
          <ac:chgData name="Madhavi Prathyusha Kedarisetti" userId="e94a288af8687637" providerId="LiveId" clId="{39EDD16D-1A72-4C6C-B90A-D58D9F447DEA}" dt="2021-06-09T11:05:02.480" v="44" actId="26606"/>
          <ac:cxnSpMkLst>
            <pc:docMk/>
            <pc:sldMk cId="4124807772" sldId="258"/>
            <ac:cxnSpMk id="48" creationId="{4FA13349-E604-4469-B599-3DADA7A93F71}"/>
          </ac:cxnSpMkLst>
        </pc:cxnChg>
        <pc:cxnChg chg="add del">
          <ac:chgData name="Madhavi Prathyusha Kedarisetti" userId="e94a288af8687637" providerId="LiveId" clId="{39EDD16D-1A72-4C6C-B90A-D58D9F447DEA}" dt="2021-06-09T11:05:11.808" v="46" actId="26606"/>
          <ac:cxnSpMkLst>
            <pc:docMk/>
            <pc:sldMk cId="4124807772" sldId="258"/>
            <ac:cxnSpMk id="52" creationId="{D33AC32D-5F44-45F7-A0BD-7C11A86BED57}"/>
          </ac:cxnSpMkLst>
        </pc:cxnChg>
      </pc:sldChg>
      <pc:sldChg chg="addSp delSp modSp del mod setBg">
        <pc:chgData name="Madhavi Prathyusha Kedarisetti" userId="e94a288af8687637" providerId="LiveId" clId="{39EDD16D-1A72-4C6C-B90A-D58D9F447DEA}" dt="2021-06-09T14:51:58.450" v="229" actId="47"/>
        <pc:sldMkLst>
          <pc:docMk/>
          <pc:sldMk cId="1873196229" sldId="259"/>
        </pc:sldMkLst>
        <pc:spChg chg="mod">
          <ac:chgData name="Madhavi Prathyusha Kedarisetti" userId="e94a288af8687637" providerId="LiveId" clId="{39EDD16D-1A72-4C6C-B90A-D58D9F447DEA}" dt="2021-06-09T11:02:23.861" v="24" actId="26606"/>
          <ac:spMkLst>
            <pc:docMk/>
            <pc:sldMk cId="1873196229" sldId="259"/>
            <ac:spMk id="2" creationId="{8CABCA80-7304-45FC-9EE2-FB8FA21BA0D0}"/>
          </ac:spMkLst>
        </pc:spChg>
        <pc:spChg chg="add del mod">
          <ac:chgData name="Madhavi Prathyusha Kedarisetti" userId="e94a288af8687637" providerId="LiveId" clId="{39EDD16D-1A72-4C6C-B90A-D58D9F447DEA}" dt="2021-06-09T11:02:23.861" v="24" actId="26606"/>
          <ac:spMkLst>
            <pc:docMk/>
            <pc:sldMk cId="1873196229" sldId="259"/>
            <ac:spMk id="3" creationId="{50F78B66-198F-4D9F-8B6A-A7768AEC0A6B}"/>
          </ac:spMkLst>
        </pc:spChg>
        <pc:spChg chg="add del">
          <ac:chgData name="Madhavi Prathyusha Kedarisetti" userId="e94a288af8687637" providerId="LiveId" clId="{39EDD16D-1A72-4C6C-B90A-D58D9F447DEA}" dt="2021-06-09T11:02:17.698" v="19" actId="26606"/>
          <ac:spMkLst>
            <pc:docMk/>
            <pc:sldMk cId="1873196229" sldId="259"/>
            <ac:spMk id="10" creationId="{C014BF94-4DFC-4A65-99BF-76277891EA04}"/>
          </ac:spMkLst>
        </pc:spChg>
        <pc:spChg chg="add del">
          <ac:chgData name="Madhavi Prathyusha Kedarisetti" userId="e94a288af8687637" providerId="LiveId" clId="{39EDD16D-1A72-4C6C-B90A-D58D9F447DEA}" dt="2021-06-09T11:02:17.698" v="19" actId="26606"/>
          <ac:spMkLst>
            <pc:docMk/>
            <pc:sldMk cId="1873196229" sldId="259"/>
            <ac:spMk id="12" creationId="{B255C7B1-10DA-4D61-B560-5E1F081B3472}"/>
          </ac:spMkLst>
        </pc:spChg>
        <pc:spChg chg="add del">
          <ac:chgData name="Madhavi Prathyusha Kedarisetti" userId="e94a288af8687637" providerId="LiveId" clId="{39EDD16D-1A72-4C6C-B90A-D58D9F447DEA}" dt="2021-06-09T11:02:23.839" v="23" actId="26606"/>
          <ac:spMkLst>
            <pc:docMk/>
            <pc:sldMk cId="1873196229" sldId="259"/>
            <ac:spMk id="15" creationId="{50F78B66-198F-4D9F-8B6A-A7768AEC0A6B}"/>
          </ac:spMkLst>
        </pc:spChg>
        <pc:grpChg chg="add del">
          <ac:chgData name="Madhavi Prathyusha Kedarisetti" userId="e94a288af8687637" providerId="LiveId" clId="{39EDD16D-1A72-4C6C-B90A-D58D9F447DEA}" dt="2021-06-09T11:02:23.839" v="23" actId="26606"/>
          <ac:grpSpMkLst>
            <pc:docMk/>
            <pc:sldMk cId="1873196229" sldId="259"/>
            <ac:grpSpMk id="8" creationId="{55E13E39-A32D-40BA-B99B-47521827D2BE}"/>
          </ac:grpSpMkLst>
        </pc:grpChg>
        <pc:graphicFrameChg chg="add del">
          <ac:chgData name="Madhavi Prathyusha Kedarisetti" userId="e94a288af8687637" providerId="LiveId" clId="{39EDD16D-1A72-4C6C-B90A-D58D9F447DEA}" dt="2021-06-09T11:02:22.098" v="21" actId="26606"/>
          <ac:graphicFrameMkLst>
            <pc:docMk/>
            <pc:sldMk cId="1873196229" sldId="259"/>
            <ac:graphicFrameMk id="5" creationId="{F6ABA855-D21B-4EED-8ACB-EA3D899958F5}"/>
          </ac:graphicFrameMkLst>
        </pc:graphicFrameChg>
        <pc:graphicFrameChg chg="add mod">
          <ac:chgData name="Madhavi Prathyusha Kedarisetti" userId="e94a288af8687637" providerId="LiveId" clId="{39EDD16D-1A72-4C6C-B90A-D58D9F447DEA}" dt="2021-06-09T11:07:43.967" v="79"/>
          <ac:graphicFrameMkLst>
            <pc:docMk/>
            <pc:sldMk cId="1873196229" sldId="259"/>
            <ac:graphicFrameMk id="17" creationId="{D584D65C-97C2-4D75-A600-9B95774F1912}"/>
          </ac:graphicFrameMkLst>
        </pc:graphicFrameChg>
        <pc:picChg chg="add del">
          <ac:chgData name="Madhavi Prathyusha Kedarisetti" userId="e94a288af8687637" providerId="LiveId" clId="{39EDD16D-1A72-4C6C-B90A-D58D9F447DEA}" dt="2021-06-09T11:02:17.698" v="19" actId="26606"/>
          <ac:picMkLst>
            <pc:docMk/>
            <pc:sldMk cId="1873196229" sldId="259"/>
            <ac:picMk id="7" creationId="{22E2F76B-9737-49A4-B768-6721A71C3D10}"/>
          </ac:picMkLst>
        </pc:picChg>
        <pc:picChg chg="add del">
          <ac:chgData name="Madhavi Prathyusha Kedarisetti" userId="e94a288af8687637" providerId="LiveId" clId="{39EDD16D-1A72-4C6C-B90A-D58D9F447DEA}" dt="2021-06-09T11:02:23.839" v="23" actId="26606"/>
          <ac:picMkLst>
            <pc:docMk/>
            <pc:sldMk cId="1873196229" sldId="259"/>
            <ac:picMk id="13" creationId="{032770AC-F498-4C14-A0E1-A29A602BCBD8}"/>
          </ac:picMkLst>
        </pc:picChg>
        <pc:picChg chg="add del">
          <ac:chgData name="Madhavi Prathyusha Kedarisetti" userId="e94a288af8687637" providerId="LiveId" clId="{39EDD16D-1A72-4C6C-B90A-D58D9F447DEA}" dt="2021-06-09T11:02:17.698" v="19" actId="26606"/>
          <ac:picMkLst>
            <pc:docMk/>
            <pc:sldMk cId="1873196229" sldId="259"/>
            <ac:picMk id="14" creationId="{88C29B8B-A62C-43CE-92FF-12EAA1D01B53}"/>
          </ac:picMkLst>
        </pc:picChg>
        <pc:picChg chg="add del">
          <ac:chgData name="Madhavi Prathyusha Kedarisetti" userId="e94a288af8687637" providerId="LiveId" clId="{39EDD16D-1A72-4C6C-B90A-D58D9F447DEA}" dt="2021-06-09T11:02:17.698" v="19" actId="26606"/>
          <ac:picMkLst>
            <pc:docMk/>
            <pc:sldMk cId="1873196229" sldId="259"/>
            <ac:picMk id="16" creationId="{F873EA42-E9E9-4806-A9F6-1718BE38B727}"/>
          </ac:picMkLst>
        </pc:picChg>
        <pc:cxnChg chg="add del">
          <ac:chgData name="Madhavi Prathyusha Kedarisetti" userId="e94a288af8687637" providerId="LiveId" clId="{39EDD16D-1A72-4C6C-B90A-D58D9F447DEA}" dt="2021-06-09T11:02:17.698" v="19" actId="26606"/>
          <ac:cxnSpMkLst>
            <pc:docMk/>
            <pc:sldMk cId="1873196229" sldId="259"/>
            <ac:cxnSpMk id="18" creationId="{A99D5523-0BC8-4D5A-871C-69C0725E7363}"/>
          </ac:cxnSpMkLst>
        </pc:cxnChg>
      </pc:sldChg>
      <pc:sldChg chg="addSp delSp modSp del mod setBg setClrOvrMap delDesignElem">
        <pc:chgData name="Madhavi Prathyusha Kedarisetti" userId="e94a288af8687637" providerId="LiveId" clId="{39EDD16D-1A72-4C6C-B90A-D58D9F447DEA}" dt="2021-06-09T16:00:46.267" v="547" actId="47"/>
        <pc:sldMkLst>
          <pc:docMk/>
          <pc:sldMk cId="3773499778" sldId="260"/>
        </pc:sldMkLst>
        <pc:spChg chg="mod">
          <ac:chgData name="Madhavi Prathyusha Kedarisetti" userId="e94a288af8687637" providerId="LiveId" clId="{39EDD16D-1A72-4C6C-B90A-D58D9F447DEA}" dt="2021-06-09T11:08:40.763" v="88" actId="26606"/>
          <ac:spMkLst>
            <pc:docMk/>
            <pc:sldMk cId="3773499778" sldId="260"/>
            <ac:spMk id="2" creationId="{D722B3AC-7007-4C96-AA8F-21ABDDED4EB9}"/>
          </ac:spMkLst>
        </pc:spChg>
        <pc:spChg chg="add del mod">
          <ac:chgData name="Madhavi Prathyusha Kedarisetti" userId="e94a288af8687637" providerId="LiveId" clId="{39EDD16D-1A72-4C6C-B90A-D58D9F447DEA}" dt="2021-06-09T11:08:40.763" v="88" actId="26606"/>
          <ac:spMkLst>
            <pc:docMk/>
            <pc:sldMk cId="3773499778" sldId="260"/>
            <ac:spMk id="3" creationId="{13808CBA-C20C-4D12-9B49-F6333ECE4BD0}"/>
          </ac:spMkLst>
        </pc:spChg>
        <pc:spChg chg="add del">
          <ac:chgData name="Madhavi Prathyusha Kedarisetti" userId="e94a288af8687637" providerId="LiveId" clId="{39EDD16D-1A72-4C6C-B90A-D58D9F447DEA}" dt="2021-06-09T11:08:40.763" v="88" actId="26606"/>
          <ac:spMkLst>
            <pc:docMk/>
            <pc:sldMk cId="3773499778" sldId="260"/>
            <ac:spMk id="8" creationId="{F63C748C-967B-4A7B-A90F-3EDD0F485AC6}"/>
          </ac:spMkLst>
        </pc:spChg>
        <pc:spChg chg="add del">
          <ac:chgData name="Madhavi Prathyusha Kedarisetti" userId="e94a288af8687637" providerId="LiveId" clId="{39EDD16D-1A72-4C6C-B90A-D58D9F447DEA}" dt="2021-06-09T11:08:40.763" v="88" actId="26606"/>
          <ac:spMkLst>
            <pc:docMk/>
            <pc:sldMk cId="3773499778" sldId="260"/>
            <ac:spMk id="10" creationId="{96FE7134-47B1-4BFF-93CB-669E11257454}"/>
          </ac:spMkLst>
        </pc:spChg>
        <pc:spChg chg="add del">
          <ac:chgData name="Madhavi Prathyusha Kedarisetti" userId="e94a288af8687637" providerId="LiveId" clId="{39EDD16D-1A72-4C6C-B90A-D58D9F447DEA}" dt="2021-06-09T11:08:40.763" v="88" actId="26606"/>
          <ac:spMkLst>
            <pc:docMk/>
            <pc:sldMk cId="3773499778" sldId="260"/>
            <ac:spMk id="12" creationId="{C0143637-4934-44E4-B909-BAF1E7B27972}"/>
          </ac:spMkLst>
        </pc:spChg>
        <pc:spChg chg="add del">
          <ac:chgData name="Madhavi Prathyusha Kedarisetti" userId="e94a288af8687637" providerId="LiveId" clId="{39EDD16D-1A72-4C6C-B90A-D58D9F447DEA}" dt="2021-06-09T11:08:36.229" v="83" actId="26606"/>
          <ac:spMkLst>
            <pc:docMk/>
            <pc:sldMk cId="3773499778" sldId="260"/>
            <ac:spMk id="17" creationId="{54F891EB-ED45-44C3-95D6-FFB2EC07FA10}"/>
          </ac:spMkLst>
        </pc:spChg>
        <pc:spChg chg="add del">
          <ac:chgData name="Madhavi Prathyusha Kedarisetti" userId="e94a288af8687637" providerId="LiveId" clId="{39EDD16D-1A72-4C6C-B90A-D58D9F447DEA}" dt="2021-06-09T11:08:38.396" v="85" actId="26606"/>
          <ac:spMkLst>
            <pc:docMk/>
            <pc:sldMk cId="3773499778" sldId="260"/>
            <ac:spMk id="18" creationId="{F545E06B-29C0-4F08-9F61-140CD1A7A7F9}"/>
          </ac:spMkLst>
        </pc:spChg>
        <pc:spChg chg="add del">
          <ac:chgData name="Madhavi Prathyusha Kedarisetti" userId="e94a288af8687637" providerId="LiveId" clId="{39EDD16D-1A72-4C6C-B90A-D58D9F447DEA}" dt="2021-06-09T11:08:38.396" v="85" actId="26606"/>
          <ac:spMkLst>
            <pc:docMk/>
            <pc:sldMk cId="3773499778" sldId="260"/>
            <ac:spMk id="20" creationId="{66E54A31-B091-4774-BDD5-9F726783EAB8}"/>
          </ac:spMkLst>
        </pc:spChg>
        <pc:spChg chg="add del">
          <ac:chgData name="Madhavi Prathyusha Kedarisetti" userId="e94a288af8687637" providerId="LiveId" clId="{39EDD16D-1A72-4C6C-B90A-D58D9F447DEA}" dt="2021-06-09T11:08:36.229" v="83" actId="26606"/>
          <ac:spMkLst>
            <pc:docMk/>
            <pc:sldMk cId="3773499778" sldId="260"/>
            <ac:spMk id="23" creationId="{2EA385B8-7C85-4CE0-AE3A-00EB627B3443}"/>
          </ac:spMkLst>
        </pc:spChg>
        <pc:spChg chg="add del">
          <ac:chgData name="Madhavi Prathyusha Kedarisetti" userId="e94a288af8687637" providerId="LiveId" clId="{39EDD16D-1A72-4C6C-B90A-D58D9F447DEA}" dt="2021-06-09T11:08:38.396" v="85" actId="26606"/>
          <ac:spMkLst>
            <pc:docMk/>
            <pc:sldMk cId="3773499778" sldId="260"/>
            <ac:spMk id="24" creationId="{565909D0-D2D2-46A8-8332-49E6173A4B33}"/>
          </ac:spMkLst>
        </pc:spChg>
        <pc:spChg chg="add del">
          <ac:chgData name="Madhavi Prathyusha Kedarisetti" userId="e94a288af8687637" providerId="LiveId" clId="{39EDD16D-1A72-4C6C-B90A-D58D9F447DEA}" dt="2021-06-09T11:08:40.740" v="87" actId="26606"/>
          <ac:spMkLst>
            <pc:docMk/>
            <pc:sldMk cId="3773499778" sldId="260"/>
            <ac:spMk id="25" creationId="{4197647C-4C56-4F84-ABC7-9E6F3E67838A}"/>
          </ac:spMkLst>
        </pc:spChg>
        <pc:spChg chg="add del">
          <ac:chgData name="Madhavi Prathyusha Kedarisetti" userId="e94a288af8687637" providerId="LiveId" clId="{39EDD16D-1A72-4C6C-B90A-D58D9F447DEA}" dt="2021-06-09T11:08:40.740" v="87" actId="26606"/>
          <ac:spMkLst>
            <pc:docMk/>
            <pc:sldMk cId="3773499778" sldId="260"/>
            <ac:spMk id="30" creationId="{928AC827-DE41-4D3E-A58A-7459D979E65B}"/>
          </ac:spMkLst>
        </pc:spChg>
        <pc:spChg chg="add del">
          <ac:chgData name="Madhavi Prathyusha Kedarisetti" userId="e94a288af8687637" providerId="LiveId" clId="{39EDD16D-1A72-4C6C-B90A-D58D9F447DEA}" dt="2021-06-09T11:08:40.740" v="87" actId="26606"/>
          <ac:spMkLst>
            <pc:docMk/>
            <pc:sldMk cId="3773499778" sldId="260"/>
            <ac:spMk id="31" creationId="{3D70FF32-A567-464F-9FA0-6083056FC45A}"/>
          </ac:spMkLst>
        </pc:spChg>
        <pc:spChg chg="add del">
          <ac:chgData name="Madhavi Prathyusha Kedarisetti" userId="e94a288af8687637" providerId="LiveId" clId="{39EDD16D-1A72-4C6C-B90A-D58D9F447DEA}" dt="2021-06-09T11:08:40.740" v="87" actId="26606"/>
          <ac:spMkLst>
            <pc:docMk/>
            <pc:sldMk cId="3773499778" sldId="260"/>
            <ac:spMk id="35" creationId="{13808CBA-C20C-4D12-9B49-F6333ECE4BD0}"/>
          </ac:spMkLst>
        </pc:spChg>
        <pc:spChg chg="add del">
          <ac:chgData name="Madhavi Prathyusha Kedarisetti" userId="e94a288af8687637" providerId="LiveId" clId="{39EDD16D-1A72-4C6C-B90A-D58D9F447DEA}" dt="2021-06-09T15:23:20.731" v="233"/>
          <ac:spMkLst>
            <pc:docMk/>
            <pc:sldMk cId="3773499778" sldId="260"/>
            <ac:spMk id="37" creationId="{F545E06B-29C0-4F08-9F61-140CD1A7A7F9}"/>
          </ac:spMkLst>
        </pc:spChg>
        <pc:spChg chg="add del">
          <ac:chgData name="Madhavi Prathyusha Kedarisetti" userId="e94a288af8687637" providerId="LiveId" clId="{39EDD16D-1A72-4C6C-B90A-D58D9F447DEA}" dt="2021-06-09T15:23:20.731" v="233"/>
          <ac:spMkLst>
            <pc:docMk/>
            <pc:sldMk cId="3773499778" sldId="260"/>
            <ac:spMk id="38" creationId="{66E54A31-B091-4774-BDD5-9F726783EAB8}"/>
          </ac:spMkLst>
        </pc:spChg>
        <pc:spChg chg="add del">
          <ac:chgData name="Madhavi Prathyusha Kedarisetti" userId="e94a288af8687637" providerId="LiveId" clId="{39EDD16D-1A72-4C6C-B90A-D58D9F447DEA}" dt="2021-06-09T15:23:20.731" v="233"/>
          <ac:spMkLst>
            <pc:docMk/>
            <pc:sldMk cId="3773499778" sldId="260"/>
            <ac:spMk id="40" creationId="{565909D0-D2D2-46A8-8332-49E6173A4B33}"/>
          </ac:spMkLst>
        </pc:spChg>
        <pc:grpChg chg="add del">
          <ac:chgData name="Madhavi Prathyusha Kedarisetti" userId="e94a288af8687637" providerId="LiveId" clId="{39EDD16D-1A72-4C6C-B90A-D58D9F447DEA}" dt="2021-06-09T11:08:40.740" v="87" actId="26606"/>
          <ac:grpSpMkLst>
            <pc:docMk/>
            <pc:sldMk cId="3773499778" sldId="260"/>
            <ac:grpSpMk id="32" creationId="{1FAD7B33-B27E-4BD4-BE9C-A3698E433CF5}"/>
          </ac:grpSpMkLst>
        </pc:grpChg>
        <pc:graphicFrameChg chg="add del">
          <ac:chgData name="Madhavi Prathyusha Kedarisetti" userId="e94a288af8687637" providerId="LiveId" clId="{39EDD16D-1A72-4C6C-B90A-D58D9F447DEA}" dt="2021-06-09T11:08:38.396" v="85" actId="26606"/>
          <ac:graphicFrameMkLst>
            <pc:docMk/>
            <pc:sldMk cId="3773499778" sldId="260"/>
            <ac:graphicFrameMk id="14" creationId="{240B7567-507B-42F9-8BC1-240E43957F3F}"/>
          </ac:graphicFrameMkLst>
        </pc:graphicFrameChg>
        <pc:graphicFrameChg chg="add mod">
          <ac:chgData name="Madhavi Prathyusha Kedarisetti" userId="e94a288af8687637" providerId="LiveId" clId="{39EDD16D-1A72-4C6C-B90A-D58D9F447DEA}" dt="2021-06-09T15:45:39.748" v="472"/>
          <ac:graphicFrameMkLst>
            <pc:docMk/>
            <pc:sldMk cId="3773499778" sldId="260"/>
            <ac:graphicFrameMk id="43" creationId="{240B7567-507B-42F9-8BC1-240E43957F3F}"/>
          </ac:graphicFrameMkLst>
        </pc:graphicFrameChg>
        <pc:picChg chg="add del">
          <ac:chgData name="Madhavi Prathyusha Kedarisetti" userId="e94a288af8687637" providerId="LiveId" clId="{39EDD16D-1A72-4C6C-B90A-D58D9F447DEA}" dt="2021-06-09T11:08:36.229" v="83" actId="26606"/>
          <ac:picMkLst>
            <pc:docMk/>
            <pc:sldMk cId="3773499778" sldId="260"/>
            <ac:picMk id="19" creationId="{52601FD5-D17C-47EF-BB5F-E055332CDDE5}"/>
          </ac:picMkLst>
        </pc:picChg>
        <pc:picChg chg="add del">
          <ac:chgData name="Madhavi Prathyusha Kedarisetti" userId="e94a288af8687637" providerId="LiveId" clId="{39EDD16D-1A72-4C6C-B90A-D58D9F447DEA}" dt="2021-06-09T11:08:36.229" v="83" actId="26606"/>
          <ac:picMkLst>
            <pc:docMk/>
            <pc:sldMk cId="3773499778" sldId="260"/>
            <ac:picMk id="21" creationId="{EA46E13C-7D1D-43C5-B7B8-D0FD3B2B9B44}"/>
          </ac:picMkLst>
        </pc:picChg>
        <pc:picChg chg="add del">
          <ac:chgData name="Madhavi Prathyusha Kedarisetti" userId="e94a288af8687637" providerId="LiveId" clId="{39EDD16D-1A72-4C6C-B90A-D58D9F447DEA}" dt="2021-06-09T11:08:38.396" v="85" actId="26606"/>
          <ac:picMkLst>
            <pc:docMk/>
            <pc:sldMk cId="3773499778" sldId="260"/>
            <ac:picMk id="28" creationId="{AFEA4BCF-1CF9-4959-A2D8-A97926D25B81}"/>
          </ac:picMkLst>
        </pc:picChg>
        <pc:picChg chg="add del">
          <ac:chgData name="Madhavi Prathyusha Kedarisetti" userId="e94a288af8687637" providerId="LiveId" clId="{39EDD16D-1A72-4C6C-B90A-D58D9F447DEA}" dt="2021-06-09T15:23:20.731" v="233"/>
          <ac:picMkLst>
            <pc:docMk/>
            <pc:sldMk cId="3773499778" sldId="260"/>
            <ac:picMk id="42" creationId="{AFEA4BCF-1CF9-4959-A2D8-A97926D25B81}"/>
          </ac:picMkLst>
        </pc:picChg>
        <pc:cxnChg chg="add del">
          <ac:chgData name="Madhavi Prathyusha Kedarisetti" userId="e94a288af8687637" providerId="LiveId" clId="{39EDD16D-1A72-4C6C-B90A-D58D9F447DEA}" dt="2021-06-09T11:08:38.396" v="85" actId="26606"/>
          <ac:cxnSpMkLst>
            <pc:docMk/>
            <pc:sldMk cId="3773499778" sldId="260"/>
            <ac:cxnSpMk id="22" creationId="{424E0E46-9D8A-46BA-8EF9-FC43A7EE7AE7}"/>
          </ac:cxnSpMkLst>
        </pc:cxnChg>
        <pc:cxnChg chg="add del">
          <ac:chgData name="Madhavi Prathyusha Kedarisetti" userId="e94a288af8687637" providerId="LiveId" clId="{39EDD16D-1A72-4C6C-B90A-D58D9F447DEA}" dt="2021-06-09T11:08:38.396" v="85" actId="26606"/>
          <ac:cxnSpMkLst>
            <pc:docMk/>
            <pc:sldMk cId="3773499778" sldId="260"/>
            <ac:cxnSpMk id="26" creationId="{F3D2EAFB-E46A-4A8C-9E83-AF5286317C15}"/>
          </ac:cxnSpMkLst>
        </pc:cxnChg>
        <pc:cxnChg chg="add del">
          <ac:chgData name="Madhavi Prathyusha Kedarisetti" userId="e94a288af8687637" providerId="LiveId" clId="{39EDD16D-1A72-4C6C-B90A-D58D9F447DEA}" dt="2021-06-09T15:23:20.731" v="233"/>
          <ac:cxnSpMkLst>
            <pc:docMk/>
            <pc:sldMk cId="3773499778" sldId="260"/>
            <ac:cxnSpMk id="39" creationId="{424E0E46-9D8A-46BA-8EF9-FC43A7EE7AE7}"/>
          </ac:cxnSpMkLst>
        </pc:cxnChg>
        <pc:cxnChg chg="add del">
          <ac:chgData name="Madhavi Prathyusha Kedarisetti" userId="e94a288af8687637" providerId="LiveId" clId="{39EDD16D-1A72-4C6C-B90A-D58D9F447DEA}" dt="2021-06-09T15:23:20.731" v="233"/>
          <ac:cxnSpMkLst>
            <pc:docMk/>
            <pc:sldMk cId="3773499778" sldId="260"/>
            <ac:cxnSpMk id="41" creationId="{F3D2EAFB-E46A-4A8C-9E83-AF5286317C15}"/>
          </ac:cxnSpMkLst>
        </pc:cxnChg>
      </pc:sldChg>
      <pc:sldChg chg="addSp modSp del mod ord setBg">
        <pc:chgData name="Madhavi Prathyusha Kedarisetti" userId="e94a288af8687637" providerId="LiveId" clId="{39EDD16D-1A72-4C6C-B90A-D58D9F447DEA}" dt="2021-06-10T06:00:41.847" v="2636" actId="47"/>
        <pc:sldMkLst>
          <pc:docMk/>
          <pc:sldMk cId="3320101560" sldId="261"/>
        </pc:sldMkLst>
        <pc:spChg chg="mod">
          <ac:chgData name="Madhavi Prathyusha Kedarisetti" userId="e94a288af8687637" providerId="LiveId" clId="{39EDD16D-1A72-4C6C-B90A-D58D9F447DEA}" dt="2021-06-10T05:15:11.848" v="2483" actId="26606"/>
          <ac:spMkLst>
            <pc:docMk/>
            <pc:sldMk cId="3320101560" sldId="261"/>
            <ac:spMk id="2" creationId="{3A01F4FA-7369-41CD-9E3F-9FE29B9F67C1}"/>
          </ac:spMkLst>
        </pc:spChg>
        <pc:spChg chg="mod">
          <ac:chgData name="Madhavi Prathyusha Kedarisetti" userId="e94a288af8687637" providerId="LiveId" clId="{39EDD16D-1A72-4C6C-B90A-D58D9F447DEA}" dt="2021-06-10T05:15:11.848" v="2483" actId="26606"/>
          <ac:spMkLst>
            <pc:docMk/>
            <pc:sldMk cId="3320101560" sldId="261"/>
            <ac:spMk id="3" creationId="{CB6FDEFA-AC5D-4659-91E1-F41768BF4C5B}"/>
          </ac:spMkLst>
        </pc:spChg>
        <pc:spChg chg="add">
          <ac:chgData name="Madhavi Prathyusha Kedarisetti" userId="e94a288af8687637" providerId="LiveId" clId="{39EDD16D-1A72-4C6C-B90A-D58D9F447DEA}" dt="2021-06-10T05:15:11.848" v="2483" actId="26606"/>
          <ac:spMkLst>
            <pc:docMk/>
            <pc:sldMk cId="3320101560" sldId="261"/>
            <ac:spMk id="8" creationId="{907EF6B7-1338-4443-8C46-6A318D952DFD}"/>
          </ac:spMkLst>
        </pc:spChg>
        <pc:spChg chg="add">
          <ac:chgData name="Madhavi Prathyusha Kedarisetti" userId="e94a288af8687637" providerId="LiveId" clId="{39EDD16D-1A72-4C6C-B90A-D58D9F447DEA}" dt="2021-06-10T05:15:11.848" v="2483" actId="26606"/>
          <ac:spMkLst>
            <pc:docMk/>
            <pc:sldMk cId="3320101560" sldId="261"/>
            <ac:spMk id="10" creationId="{DAAE4CDD-124C-4DCF-9584-B6033B545DD5}"/>
          </ac:spMkLst>
        </pc:spChg>
        <pc:spChg chg="add">
          <ac:chgData name="Madhavi Prathyusha Kedarisetti" userId="e94a288af8687637" providerId="LiveId" clId="{39EDD16D-1A72-4C6C-B90A-D58D9F447DEA}" dt="2021-06-10T05:15:11.848" v="2483" actId="26606"/>
          <ac:spMkLst>
            <pc:docMk/>
            <pc:sldMk cId="3320101560" sldId="261"/>
            <ac:spMk id="12" creationId="{081E4A58-353D-44AE-B2FC-2A74E2E400F7}"/>
          </ac:spMkLst>
        </pc:spChg>
      </pc:sldChg>
      <pc:sldChg chg="addSp delSp modSp mod setBg">
        <pc:chgData name="Madhavi Prathyusha Kedarisetti" userId="e94a288af8687637" providerId="LiveId" clId="{39EDD16D-1A72-4C6C-B90A-D58D9F447DEA}" dt="2021-06-10T10:39:12.567" v="3265" actId="20577"/>
        <pc:sldMkLst>
          <pc:docMk/>
          <pc:sldMk cId="1790393991" sldId="262"/>
        </pc:sldMkLst>
        <pc:spChg chg="mod">
          <ac:chgData name="Madhavi Prathyusha Kedarisetti" userId="e94a288af8687637" providerId="LiveId" clId="{39EDD16D-1A72-4C6C-B90A-D58D9F447DEA}" dt="2021-06-10T10:39:12.567" v="3265" actId="20577"/>
          <ac:spMkLst>
            <pc:docMk/>
            <pc:sldMk cId="1790393991" sldId="262"/>
            <ac:spMk id="2" creationId="{9282B490-77AF-4D59-99B2-EBFDA4CF2BC5}"/>
          </ac:spMkLst>
        </pc:spChg>
        <pc:spChg chg="add mod">
          <ac:chgData name="Madhavi Prathyusha Kedarisetti" userId="e94a288af8687637" providerId="LiveId" clId="{39EDD16D-1A72-4C6C-B90A-D58D9F447DEA}" dt="2021-06-10T08:34:02.625" v="3078" actId="20577"/>
          <ac:spMkLst>
            <pc:docMk/>
            <pc:sldMk cId="1790393991" sldId="262"/>
            <ac:spMk id="3" creationId="{C4DA80D8-8615-46CC-9016-D82868E435BD}"/>
          </ac:spMkLst>
        </pc:spChg>
        <pc:spChg chg="add mod">
          <ac:chgData name="Madhavi Prathyusha Kedarisetti" userId="e94a288af8687637" providerId="LiveId" clId="{39EDD16D-1A72-4C6C-B90A-D58D9F447DEA}" dt="2021-06-09T14:48:55.361" v="201"/>
          <ac:spMkLst>
            <pc:docMk/>
            <pc:sldMk cId="1790393991" sldId="262"/>
            <ac:spMk id="3" creationId="{FD696406-218C-41EF-A09E-E5686618F2E0}"/>
          </ac:spMkLst>
        </pc:spChg>
        <pc:spChg chg="add mod">
          <ac:chgData name="Madhavi Prathyusha Kedarisetti" userId="e94a288af8687637" providerId="LiveId" clId="{39EDD16D-1A72-4C6C-B90A-D58D9F447DEA}" dt="2021-06-10T04:38:39.119" v="1698" actId="1076"/>
          <ac:spMkLst>
            <pc:docMk/>
            <pc:sldMk cId="1790393991" sldId="262"/>
            <ac:spMk id="4" creationId="{0E83E248-67DA-4313-B86B-968FD8FBA4CA}"/>
          </ac:spMkLst>
        </pc:spChg>
        <pc:spChg chg="add del mod">
          <ac:chgData name="Madhavi Prathyusha Kedarisetti" userId="e94a288af8687637" providerId="LiveId" clId="{39EDD16D-1A72-4C6C-B90A-D58D9F447DEA}" dt="2021-06-09T16:11:38.514" v="708" actId="478"/>
          <ac:spMkLst>
            <pc:docMk/>
            <pc:sldMk cId="1790393991" sldId="262"/>
            <ac:spMk id="4" creationId="{DEC2A7BE-9090-488A-A9D5-AE71BD70D59C}"/>
          </ac:spMkLst>
        </pc:spChg>
        <pc:spChg chg="add del mod">
          <ac:chgData name="Madhavi Prathyusha Kedarisetti" userId="e94a288af8687637" providerId="LiveId" clId="{39EDD16D-1A72-4C6C-B90A-D58D9F447DEA}" dt="2021-06-09T14:49:27.549" v="204" actId="478"/>
          <ac:spMkLst>
            <pc:docMk/>
            <pc:sldMk cId="1790393991" sldId="262"/>
            <ac:spMk id="5" creationId="{A8094609-B766-48E3-96DF-984CE50B6B75}"/>
          </ac:spMkLst>
        </pc:spChg>
        <pc:spChg chg="add mod">
          <ac:chgData name="Madhavi Prathyusha Kedarisetti" userId="e94a288af8687637" providerId="LiveId" clId="{39EDD16D-1A72-4C6C-B90A-D58D9F447DEA}" dt="2021-06-10T09:19:31.531" v="3234" actId="20577"/>
          <ac:spMkLst>
            <pc:docMk/>
            <pc:sldMk cId="1790393991" sldId="262"/>
            <ac:spMk id="5" creationId="{F286987A-19E4-4474-AF6E-0FB2AFA58E45}"/>
          </ac:spMkLst>
        </pc:spChg>
        <pc:spChg chg="add del mod">
          <ac:chgData name="Madhavi Prathyusha Kedarisetti" userId="e94a288af8687637" providerId="LiveId" clId="{39EDD16D-1A72-4C6C-B90A-D58D9F447DEA}" dt="2021-06-09T16:11:36.820" v="707" actId="478"/>
          <ac:spMkLst>
            <pc:docMk/>
            <pc:sldMk cId="1790393991" sldId="262"/>
            <ac:spMk id="6" creationId="{343E8300-8A29-46C1-8774-A4196F6D527D}"/>
          </ac:spMkLst>
        </pc:spChg>
        <pc:spChg chg="add del mod">
          <ac:chgData name="Madhavi Prathyusha Kedarisetti" userId="e94a288af8687637" providerId="LiveId" clId="{39EDD16D-1A72-4C6C-B90A-D58D9F447DEA}" dt="2021-06-10T04:11:56.250" v="1136" actId="478"/>
          <ac:spMkLst>
            <pc:docMk/>
            <pc:sldMk cId="1790393991" sldId="262"/>
            <ac:spMk id="6" creationId="{A452B313-D223-4AA0-B9E0-01FDB95720AC}"/>
          </ac:spMkLst>
        </pc:spChg>
        <pc:spChg chg="add del mod">
          <ac:chgData name="Madhavi Prathyusha Kedarisetti" userId="e94a288af8687637" providerId="LiveId" clId="{39EDD16D-1A72-4C6C-B90A-D58D9F447DEA}" dt="2021-06-10T04:11:53.154" v="1135" actId="478"/>
          <ac:spMkLst>
            <pc:docMk/>
            <pc:sldMk cId="1790393991" sldId="262"/>
            <ac:spMk id="7" creationId="{BD2025C1-13CE-41FD-89AB-B5B7B53BC12F}"/>
          </ac:spMkLst>
        </pc:spChg>
        <pc:spChg chg="add mod">
          <ac:chgData name="Madhavi Prathyusha Kedarisetti" userId="e94a288af8687637" providerId="LiveId" clId="{39EDD16D-1A72-4C6C-B90A-D58D9F447DEA}" dt="2021-06-10T04:38:50.470" v="1701" actId="1076"/>
          <ac:spMkLst>
            <pc:docMk/>
            <pc:sldMk cId="1790393991" sldId="262"/>
            <ac:spMk id="8" creationId="{FDD94F45-B1F8-41D3-9BEA-9650A65A8969}"/>
          </ac:spMkLst>
        </pc:spChg>
        <pc:spChg chg="add mod">
          <ac:chgData name="Madhavi Prathyusha Kedarisetti" userId="e94a288af8687637" providerId="LiveId" clId="{39EDD16D-1A72-4C6C-B90A-D58D9F447DEA}" dt="2021-06-10T04:38:53.920" v="1702" actId="1076"/>
          <ac:spMkLst>
            <pc:docMk/>
            <pc:sldMk cId="1790393991" sldId="262"/>
            <ac:spMk id="9" creationId="{32D8DE05-A217-401C-9D9F-2424F0492314}"/>
          </ac:spMkLst>
        </pc:spChg>
        <pc:spChg chg="add mod">
          <ac:chgData name="Madhavi Prathyusha Kedarisetti" userId="e94a288af8687637" providerId="LiveId" clId="{39EDD16D-1A72-4C6C-B90A-D58D9F447DEA}" dt="2021-06-10T04:38:56.746" v="1703" actId="1076"/>
          <ac:spMkLst>
            <pc:docMk/>
            <pc:sldMk cId="1790393991" sldId="262"/>
            <ac:spMk id="10" creationId="{E1C7F9EF-23DD-4B93-B47B-538480A79133}"/>
          </ac:spMkLst>
        </pc:spChg>
        <pc:spChg chg="add mod">
          <ac:chgData name="Madhavi Prathyusha Kedarisetti" userId="e94a288af8687637" providerId="LiveId" clId="{39EDD16D-1A72-4C6C-B90A-D58D9F447DEA}" dt="2021-06-10T05:25:07.908" v="2504" actId="1076"/>
          <ac:spMkLst>
            <pc:docMk/>
            <pc:sldMk cId="1790393991" sldId="262"/>
            <ac:spMk id="42" creationId="{789C1AB8-3850-48A2-96E2-4EE926D64D57}"/>
          </ac:spMkLst>
        </pc:spChg>
        <pc:spChg chg="add del">
          <ac:chgData name="Madhavi Prathyusha Kedarisetti" userId="e94a288af8687637" providerId="LiveId" clId="{39EDD16D-1A72-4C6C-B90A-D58D9F447DEA}" dt="2021-06-10T04:16:52.686" v="1232" actId="478"/>
          <ac:spMkLst>
            <pc:docMk/>
            <pc:sldMk cId="1790393991" sldId="262"/>
            <ac:spMk id="43" creationId="{1DCCF021-5B29-4BFF-8291-358DB8997921}"/>
          </ac:spMkLst>
        </pc:spChg>
        <pc:spChg chg="add mod">
          <ac:chgData name="Madhavi Prathyusha Kedarisetti" userId="e94a288af8687637" providerId="LiveId" clId="{39EDD16D-1A72-4C6C-B90A-D58D9F447DEA}" dt="2021-06-10T04:38:22.404" v="1695" actId="1076"/>
          <ac:spMkLst>
            <pc:docMk/>
            <pc:sldMk cId="1790393991" sldId="262"/>
            <ac:spMk id="44" creationId="{7EA77266-8011-4041-939A-F2C6EC5EFDFC}"/>
          </ac:spMkLst>
        </pc:spChg>
        <pc:spChg chg="add mod">
          <ac:chgData name="Madhavi Prathyusha Kedarisetti" userId="e94a288af8687637" providerId="LiveId" clId="{39EDD16D-1A72-4C6C-B90A-D58D9F447DEA}" dt="2021-06-10T04:38:28.223" v="1696" actId="1076"/>
          <ac:spMkLst>
            <pc:docMk/>
            <pc:sldMk cId="1790393991" sldId="262"/>
            <ac:spMk id="45" creationId="{09DD283C-4B39-4ED5-A646-C5E2CBDE6914}"/>
          </ac:spMkLst>
        </pc:spChg>
        <pc:spChg chg="add mod">
          <ac:chgData name="Madhavi Prathyusha Kedarisetti" userId="e94a288af8687637" providerId="LiveId" clId="{39EDD16D-1A72-4C6C-B90A-D58D9F447DEA}" dt="2021-06-10T04:39:02.191" v="1704" actId="1076"/>
          <ac:spMkLst>
            <pc:docMk/>
            <pc:sldMk cId="1790393991" sldId="262"/>
            <ac:spMk id="46" creationId="{ABD4537D-01C6-49D2-BDFA-33488084587F}"/>
          </ac:spMkLst>
        </pc:spChg>
        <pc:cxnChg chg="add mod">
          <ac:chgData name="Madhavi Prathyusha Kedarisetti" userId="e94a288af8687637" providerId="LiveId" clId="{39EDD16D-1A72-4C6C-B90A-D58D9F447DEA}" dt="2021-06-10T05:22:12.994" v="2493" actId="13822"/>
          <ac:cxnSpMkLst>
            <pc:docMk/>
            <pc:sldMk cId="1790393991" sldId="262"/>
            <ac:cxnSpMk id="12" creationId="{1312DCEE-7D91-410F-9E83-29A809F190B0}"/>
          </ac:cxnSpMkLst>
        </pc:cxnChg>
        <pc:cxnChg chg="add mod">
          <ac:chgData name="Madhavi Prathyusha Kedarisetti" userId="e94a288af8687637" providerId="LiveId" clId="{39EDD16D-1A72-4C6C-B90A-D58D9F447DEA}" dt="2021-06-10T05:22:20.246" v="2494" actId="13822"/>
          <ac:cxnSpMkLst>
            <pc:docMk/>
            <pc:sldMk cId="1790393991" sldId="262"/>
            <ac:cxnSpMk id="16" creationId="{33524ED2-2260-45EA-ACEE-E57B73BFCB44}"/>
          </ac:cxnSpMkLst>
        </pc:cxnChg>
        <pc:cxnChg chg="add mod">
          <ac:chgData name="Madhavi Prathyusha Kedarisetti" userId="e94a288af8687637" providerId="LiveId" clId="{39EDD16D-1A72-4C6C-B90A-D58D9F447DEA}" dt="2021-06-10T05:22:32" v="2497" actId="13822"/>
          <ac:cxnSpMkLst>
            <pc:docMk/>
            <pc:sldMk cId="1790393991" sldId="262"/>
            <ac:cxnSpMk id="19" creationId="{DD1DE847-D78C-46C2-9110-26FA42ABE363}"/>
          </ac:cxnSpMkLst>
        </pc:cxnChg>
        <pc:cxnChg chg="add mod">
          <ac:chgData name="Madhavi Prathyusha Kedarisetti" userId="e94a288af8687637" providerId="LiveId" clId="{39EDD16D-1A72-4C6C-B90A-D58D9F447DEA}" dt="2021-06-10T05:22:27.218" v="2496" actId="13822"/>
          <ac:cxnSpMkLst>
            <pc:docMk/>
            <pc:sldMk cId="1790393991" sldId="262"/>
            <ac:cxnSpMk id="28" creationId="{A03EEBA7-8A66-4778-B07A-36E5F1805BEB}"/>
          </ac:cxnSpMkLst>
        </pc:cxnChg>
        <pc:cxnChg chg="add mod">
          <ac:chgData name="Madhavi Prathyusha Kedarisetti" userId="e94a288af8687637" providerId="LiveId" clId="{39EDD16D-1A72-4C6C-B90A-D58D9F447DEA}" dt="2021-06-10T05:22:52.475" v="2501" actId="13822"/>
          <ac:cxnSpMkLst>
            <pc:docMk/>
            <pc:sldMk cId="1790393991" sldId="262"/>
            <ac:cxnSpMk id="30" creationId="{72C083CC-F8EB-4617-B448-5181CAA1A12D}"/>
          </ac:cxnSpMkLst>
        </pc:cxnChg>
        <pc:cxnChg chg="add del mod">
          <ac:chgData name="Madhavi Prathyusha Kedarisetti" userId="e94a288af8687637" providerId="LiveId" clId="{39EDD16D-1A72-4C6C-B90A-D58D9F447DEA}" dt="2021-06-10T04:21:42.626" v="1405" actId="478"/>
          <ac:cxnSpMkLst>
            <pc:docMk/>
            <pc:sldMk cId="1790393991" sldId="262"/>
            <ac:cxnSpMk id="48" creationId="{A9435AA6-17EC-4DD4-8570-443D55779996}"/>
          </ac:cxnSpMkLst>
        </pc:cxnChg>
        <pc:cxnChg chg="add mod">
          <ac:chgData name="Madhavi Prathyusha Kedarisetti" userId="e94a288af8687637" providerId="LiveId" clId="{39EDD16D-1A72-4C6C-B90A-D58D9F447DEA}" dt="2021-06-10T05:25:07.908" v="2504" actId="1076"/>
          <ac:cxnSpMkLst>
            <pc:docMk/>
            <pc:sldMk cId="1790393991" sldId="262"/>
            <ac:cxnSpMk id="51" creationId="{FA781EBF-5013-4871-8A23-988F76A61C48}"/>
          </ac:cxnSpMkLst>
        </pc:cxnChg>
        <pc:cxnChg chg="add mod">
          <ac:chgData name="Madhavi Prathyusha Kedarisetti" userId="e94a288af8687637" providerId="LiveId" clId="{39EDD16D-1A72-4C6C-B90A-D58D9F447DEA}" dt="2021-06-10T05:22:42.813" v="2499" actId="13822"/>
          <ac:cxnSpMkLst>
            <pc:docMk/>
            <pc:sldMk cId="1790393991" sldId="262"/>
            <ac:cxnSpMk id="53" creationId="{63B68C4D-3379-4080-B96B-09A0377133BE}"/>
          </ac:cxnSpMkLst>
        </pc:cxnChg>
        <pc:cxnChg chg="add mod">
          <ac:chgData name="Madhavi Prathyusha Kedarisetti" userId="e94a288af8687637" providerId="LiveId" clId="{39EDD16D-1A72-4C6C-B90A-D58D9F447DEA}" dt="2021-06-10T05:22:47.722" v="2500" actId="13822"/>
          <ac:cxnSpMkLst>
            <pc:docMk/>
            <pc:sldMk cId="1790393991" sldId="262"/>
            <ac:cxnSpMk id="55" creationId="{1247227A-8905-4BB1-8EE5-AF74D053DA1A}"/>
          </ac:cxnSpMkLst>
        </pc:cxnChg>
        <pc:cxnChg chg="add del mod">
          <ac:chgData name="Madhavi Prathyusha Kedarisetti" userId="e94a288af8687637" providerId="LiveId" clId="{39EDD16D-1A72-4C6C-B90A-D58D9F447DEA}" dt="2021-06-10T04:22:48.604" v="1414" actId="478"/>
          <ac:cxnSpMkLst>
            <pc:docMk/>
            <pc:sldMk cId="1790393991" sldId="262"/>
            <ac:cxnSpMk id="57" creationId="{AA63CE26-4D2F-40E7-ACF7-57619A685B99}"/>
          </ac:cxnSpMkLst>
        </pc:cxnChg>
        <pc:cxnChg chg="add mod">
          <ac:chgData name="Madhavi Prathyusha Kedarisetti" userId="e94a288af8687637" providerId="LiveId" clId="{39EDD16D-1A72-4C6C-B90A-D58D9F447DEA}" dt="2021-06-10T05:22:57.657" v="2502" actId="13822"/>
          <ac:cxnSpMkLst>
            <pc:docMk/>
            <pc:sldMk cId="1790393991" sldId="262"/>
            <ac:cxnSpMk id="59" creationId="{73A35C94-0A22-4A16-BDB7-07903A4D9FA7}"/>
          </ac:cxnSpMkLst>
        </pc:cxnChg>
      </pc:sldChg>
      <pc:sldChg chg="modSp new del mod">
        <pc:chgData name="Madhavi Prathyusha Kedarisetti" userId="e94a288af8687637" providerId="LiveId" clId="{39EDD16D-1A72-4C6C-B90A-D58D9F447DEA}" dt="2021-06-10T04:40:35.556" v="1719" actId="47"/>
        <pc:sldMkLst>
          <pc:docMk/>
          <pc:sldMk cId="1037932947" sldId="263"/>
        </pc:sldMkLst>
        <pc:spChg chg="mod">
          <ac:chgData name="Madhavi Prathyusha Kedarisetti" userId="e94a288af8687637" providerId="LiveId" clId="{39EDD16D-1A72-4C6C-B90A-D58D9F447DEA}" dt="2021-06-09T15:30:46.306" v="261" actId="14100"/>
          <ac:spMkLst>
            <pc:docMk/>
            <pc:sldMk cId="1037932947" sldId="263"/>
            <ac:spMk id="2" creationId="{42E71306-5A33-4021-95EE-D54CE8925B1B}"/>
          </ac:spMkLst>
        </pc:spChg>
        <pc:spChg chg="mod">
          <ac:chgData name="Madhavi Prathyusha Kedarisetti" userId="e94a288af8687637" providerId="LiveId" clId="{39EDD16D-1A72-4C6C-B90A-D58D9F447DEA}" dt="2021-06-10T04:30:43.610" v="1436" actId="27636"/>
          <ac:spMkLst>
            <pc:docMk/>
            <pc:sldMk cId="1037932947" sldId="263"/>
            <ac:spMk id="3" creationId="{5BAC1A66-BFEB-45FC-8481-A534BF6B593C}"/>
          </ac:spMkLst>
        </pc:spChg>
      </pc:sldChg>
      <pc:sldChg chg="addSp delSp modSp new del mod">
        <pc:chgData name="Madhavi Prathyusha Kedarisetti" userId="e94a288af8687637" providerId="LiveId" clId="{39EDD16D-1A72-4C6C-B90A-D58D9F447DEA}" dt="2021-06-09T14:41:37.978" v="136" actId="680"/>
        <pc:sldMkLst>
          <pc:docMk/>
          <pc:sldMk cId="1552794549" sldId="263"/>
        </pc:sldMkLst>
        <pc:spChg chg="mod">
          <ac:chgData name="Madhavi Prathyusha Kedarisetti" userId="e94a288af8687637" providerId="LiveId" clId="{39EDD16D-1A72-4C6C-B90A-D58D9F447DEA}" dt="2021-06-09T14:41:37.215" v="133" actId="20577"/>
          <ac:spMkLst>
            <pc:docMk/>
            <pc:sldMk cId="1552794549" sldId="263"/>
            <ac:spMk id="2" creationId="{58585232-E35A-4E6D-84B9-BC33088580D6}"/>
          </ac:spMkLst>
        </pc:spChg>
        <pc:spChg chg="add del">
          <ac:chgData name="Madhavi Prathyusha Kedarisetti" userId="e94a288af8687637" providerId="LiveId" clId="{39EDD16D-1A72-4C6C-B90A-D58D9F447DEA}" dt="2021-06-09T14:41:37.726" v="135"/>
          <ac:spMkLst>
            <pc:docMk/>
            <pc:sldMk cId="1552794549" sldId="263"/>
            <ac:spMk id="3" creationId="{31DF2040-27B1-4078-B44F-4D6D6128F466}"/>
          </ac:spMkLst>
        </pc:spChg>
        <pc:graphicFrameChg chg="add del mod">
          <ac:chgData name="Madhavi Prathyusha Kedarisetti" userId="e94a288af8687637" providerId="LiveId" clId="{39EDD16D-1A72-4C6C-B90A-D58D9F447DEA}" dt="2021-06-09T14:41:37.726" v="135"/>
          <ac:graphicFrameMkLst>
            <pc:docMk/>
            <pc:sldMk cId="1552794549" sldId="263"/>
            <ac:graphicFrameMk id="4" creationId="{A811379F-E589-4C69-AEA5-0C1D490E1D2C}"/>
          </ac:graphicFrameMkLst>
        </pc:graphicFrameChg>
      </pc:sldChg>
      <pc:sldChg chg="addSp delSp modSp new del mod">
        <pc:chgData name="Madhavi Prathyusha Kedarisetti" userId="e94a288af8687637" providerId="LiveId" clId="{39EDD16D-1A72-4C6C-B90A-D58D9F447DEA}" dt="2021-06-09T14:50:34.148" v="210" actId="47"/>
        <pc:sldMkLst>
          <pc:docMk/>
          <pc:sldMk cId="3533054308" sldId="263"/>
        </pc:sldMkLst>
        <pc:spChg chg="mod">
          <ac:chgData name="Madhavi Prathyusha Kedarisetti" userId="e94a288af8687637" providerId="LiveId" clId="{39EDD16D-1A72-4C6C-B90A-D58D9F447DEA}" dt="2021-06-09T14:42:19.351" v="161" actId="20577"/>
          <ac:spMkLst>
            <pc:docMk/>
            <pc:sldMk cId="3533054308" sldId="263"/>
            <ac:spMk id="2" creationId="{37DCB515-79BF-4B0F-AC3C-E5D32B479F22}"/>
          </ac:spMkLst>
        </pc:spChg>
        <pc:spChg chg="del">
          <ac:chgData name="Madhavi Prathyusha Kedarisetti" userId="e94a288af8687637" providerId="LiveId" clId="{39EDD16D-1A72-4C6C-B90A-D58D9F447DEA}" dt="2021-06-09T14:42:12.933" v="149"/>
          <ac:spMkLst>
            <pc:docMk/>
            <pc:sldMk cId="3533054308" sldId="263"/>
            <ac:spMk id="3" creationId="{E7AAD8CD-5FD5-4458-B17B-0C86783F6416}"/>
          </ac:spMkLst>
        </pc:spChg>
        <pc:graphicFrameChg chg="add mod">
          <ac:chgData name="Madhavi Prathyusha Kedarisetti" userId="e94a288af8687637" providerId="LiveId" clId="{39EDD16D-1A72-4C6C-B90A-D58D9F447DEA}" dt="2021-06-09T14:42:25.661" v="163" actId="14100"/>
          <ac:graphicFrameMkLst>
            <pc:docMk/>
            <pc:sldMk cId="3533054308" sldId="263"/>
            <ac:graphicFrameMk id="4" creationId="{976D3B61-5C66-44F0-A492-7865BE35A608}"/>
          </ac:graphicFrameMkLst>
        </pc:graphicFrameChg>
      </pc:sldChg>
      <pc:sldChg chg="addSp modSp new del">
        <pc:chgData name="Madhavi Prathyusha Kedarisetti" userId="e94a288af8687637" providerId="LiveId" clId="{39EDD16D-1A72-4C6C-B90A-D58D9F447DEA}" dt="2021-06-09T16:23:11.578" v="759" actId="47"/>
        <pc:sldMkLst>
          <pc:docMk/>
          <pc:sldMk cId="1388320970" sldId="264"/>
        </pc:sldMkLst>
        <pc:graphicFrameChg chg="add mod">
          <ac:chgData name="Madhavi Prathyusha Kedarisetti" userId="e94a288af8687637" providerId="LiveId" clId="{39EDD16D-1A72-4C6C-B90A-D58D9F447DEA}" dt="2021-06-09T15:25:29.800" v="238"/>
          <ac:graphicFrameMkLst>
            <pc:docMk/>
            <pc:sldMk cId="1388320970" sldId="264"/>
            <ac:graphicFrameMk id="4" creationId="{F899FDC0-4F2E-4C29-832C-DF11D6425EF4}"/>
          </ac:graphicFrameMkLst>
        </pc:graphicFrameChg>
      </pc:sldChg>
      <pc:sldChg chg="addSp delSp modSp new del mod setBg">
        <pc:chgData name="Madhavi Prathyusha Kedarisetti" userId="e94a288af8687637" providerId="LiveId" clId="{39EDD16D-1A72-4C6C-B90A-D58D9F447DEA}" dt="2021-06-09T15:42:21.206" v="451" actId="47"/>
        <pc:sldMkLst>
          <pc:docMk/>
          <pc:sldMk cId="3567257137" sldId="265"/>
        </pc:sldMkLst>
        <pc:spChg chg="mod">
          <ac:chgData name="Madhavi Prathyusha Kedarisetti" userId="e94a288af8687637" providerId="LiveId" clId="{39EDD16D-1A72-4C6C-B90A-D58D9F447DEA}" dt="2021-06-09T15:30:14.396" v="257" actId="26606"/>
          <ac:spMkLst>
            <pc:docMk/>
            <pc:sldMk cId="3567257137" sldId="265"/>
            <ac:spMk id="2" creationId="{73E73865-37AC-4542-B9EE-3B106B102D24}"/>
          </ac:spMkLst>
        </pc:spChg>
        <pc:spChg chg="add del mod">
          <ac:chgData name="Madhavi Prathyusha Kedarisetti" userId="e94a288af8687637" providerId="LiveId" clId="{39EDD16D-1A72-4C6C-B90A-D58D9F447DEA}" dt="2021-06-09T15:30:14.396" v="257" actId="26606"/>
          <ac:spMkLst>
            <pc:docMk/>
            <pc:sldMk cId="3567257137" sldId="265"/>
            <ac:spMk id="3" creationId="{16ABDCCB-731B-4211-9128-E3F332A47416}"/>
          </ac:spMkLst>
        </pc:spChg>
        <pc:graphicFrameChg chg="add del">
          <ac:chgData name="Madhavi Prathyusha Kedarisetti" userId="e94a288af8687637" providerId="LiveId" clId="{39EDD16D-1A72-4C6C-B90A-D58D9F447DEA}" dt="2021-06-09T15:29:27.470" v="255" actId="26606"/>
          <ac:graphicFrameMkLst>
            <pc:docMk/>
            <pc:sldMk cId="3567257137" sldId="265"/>
            <ac:graphicFrameMk id="5" creationId="{ED601C61-5002-4F02-B28E-87F9BA426FFF}"/>
          </ac:graphicFrameMkLst>
        </pc:graphicFrameChg>
        <pc:picChg chg="add mod">
          <ac:chgData name="Madhavi Prathyusha Kedarisetti" userId="e94a288af8687637" providerId="LiveId" clId="{39EDD16D-1A72-4C6C-B90A-D58D9F447DEA}" dt="2021-06-09T15:30:16.080" v="258" actId="1076"/>
          <ac:picMkLst>
            <pc:docMk/>
            <pc:sldMk cId="3567257137" sldId="265"/>
            <ac:picMk id="7" creationId="{952345A6-E06F-4F12-9456-B006FE188248}"/>
          </ac:picMkLst>
        </pc:picChg>
      </pc:sldChg>
      <pc:sldChg chg="addSp delSp modSp new mod">
        <pc:chgData name="Madhavi Prathyusha Kedarisetti" userId="e94a288af8687637" providerId="LiveId" clId="{39EDD16D-1A72-4C6C-B90A-D58D9F447DEA}" dt="2021-07-07T16:00:13.905" v="4129" actId="255"/>
        <pc:sldMkLst>
          <pc:docMk/>
          <pc:sldMk cId="2616041415" sldId="266"/>
        </pc:sldMkLst>
        <pc:spChg chg="mod">
          <ac:chgData name="Madhavi Prathyusha Kedarisetti" userId="e94a288af8687637" providerId="LiveId" clId="{39EDD16D-1A72-4C6C-B90A-D58D9F447DEA}" dt="2021-07-07T15:47:07.380" v="3672" actId="1076"/>
          <ac:spMkLst>
            <pc:docMk/>
            <pc:sldMk cId="2616041415" sldId="266"/>
            <ac:spMk id="2" creationId="{65D3E233-6C26-4286-918B-9D1CE866A4A6}"/>
          </ac:spMkLst>
        </pc:spChg>
        <pc:spChg chg="mod">
          <ac:chgData name="Madhavi Prathyusha Kedarisetti" userId="e94a288af8687637" providerId="LiveId" clId="{39EDD16D-1A72-4C6C-B90A-D58D9F447DEA}" dt="2021-07-07T16:00:03.253" v="4127" actId="12"/>
          <ac:spMkLst>
            <pc:docMk/>
            <pc:sldMk cId="2616041415" sldId="266"/>
            <ac:spMk id="3" creationId="{FFC64D8C-72B0-4D74-9957-37152073A43E}"/>
          </ac:spMkLst>
        </pc:spChg>
        <pc:spChg chg="add mod">
          <ac:chgData name="Madhavi Prathyusha Kedarisetti" userId="e94a288af8687637" providerId="LiveId" clId="{39EDD16D-1A72-4C6C-B90A-D58D9F447DEA}" dt="2021-07-07T15:48:23.331" v="3715" actId="1076"/>
          <ac:spMkLst>
            <pc:docMk/>
            <pc:sldMk cId="2616041415" sldId="266"/>
            <ac:spMk id="5" creationId="{363CA666-1A56-43A7-8182-F8A441D7D5AE}"/>
          </ac:spMkLst>
        </pc:spChg>
        <pc:spChg chg="add del mod">
          <ac:chgData name="Madhavi Prathyusha Kedarisetti" userId="e94a288af8687637" providerId="LiveId" clId="{39EDD16D-1A72-4C6C-B90A-D58D9F447DEA}" dt="2021-06-09T15:38:42.203" v="358"/>
          <ac:spMkLst>
            <pc:docMk/>
            <pc:sldMk cId="2616041415" sldId="266"/>
            <ac:spMk id="5" creationId="{F46B30D9-80BC-49CB-9DC5-F218F1EB9CAC}"/>
          </ac:spMkLst>
        </pc:spChg>
        <pc:spChg chg="add del mod">
          <ac:chgData name="Madhavi Prathyusha Kedarisetti" userId="e94a288af8687637" providerId="LiveId" clId="{39EDD16D-1A72-4C6C-B90A-D58D9F447DEA}" dt="2021-07-07T13:48:50.458" v="3626" actId="21"/>
          <ac:spMkLst>
            <pc:docMk/>
            <pc:sldMk cId="2616041415" sldId="266"/>
            <ac:spMk id="6" creationId="{4B859F27-B734-4FF8-AA88-12BA08CEB85D}"/>
          </ac:spMkLst>
        </pc:spChg>
        <pc:spChg chg="add mod">
          <ac:chgData name="Madhavi Prathyusha Kedarisetti" userId="e94a288af8687637" providerId="LiveId" clId="{39EDD16D-1A72-4C6C-B90A-D58D9F447DEA}" dt="2021-07-07T15:48:35.731" v="3720" actId="27636"/>
          <ac:spMkLst>
            <pc:docMk/>
            <pc:sldMk cId="2616041415" sldId="266"/>
            <ac:spMk id="6" creationId="{7B5160F2-F616-4CBB-A6F7-98E23B896CDD}"/>
          </ac:spMkLst>
        </pc:spChg>
        <pc:spChg chg="add mod">
          <ac:chgData name="Madhavi Prathyusha Kedarisetti" userId="e94a288af8687637" providerId="LiveId" clId="{39EDD16D-1A72-4C6C-B90A-D58D9F447DEA}" dt="2021-07-07T16:00:13.905" v="4129" actId="255"/>
          <ac:spMkLst>
            <pc:docMk/>
            <pc:sldMk cId="2616041415" sldId="266"/>
            <ac:spMk id="7" creationId="{58CBE5D3-A547-47EB-943C-F1A323A250A3}"/>
          </ac:spMkLst>
        </pc:spChg>
        <pc:spChg chg="add del mod">
          <ac:chgData name="Madhavi Prathyusha Kedarisetti" userId="e94a288af8687637" providerId="LiveId" clId="{39EDD16D-1A72-4C6C-B90A-D58D9F447DEA}" dt="2021-07-07T13:48:58.071" v="3628" actId="21"/>
          <ac:spMkLst>
            <pc:docMk/>
            <pc:sldMk cId="2616041415" sldId="266"/>
            <ac:spMk id="7" creationId="{9A262CAF-D500-4B7F-A244-C49D3D1A2834}"/>
          </ac:spMkLst>
        </pc:spChg>
        <pc:spChg chg="add del mod">
          <ac:chgData name="Madhavi Prathyusha Kedarisetti" userId="e94a288af8687637" providerId="LiveId" clId="{39EDD16D-1A72-4C6C-B90A-D58D9F447DEA}" dt="2021-07-07T13:54:49.276" v="3671" actId="478"/>
          <ac:spMkLst>
            <pc:docMk/>
            <pc:sldMk cId="2616041415" sldId="266"/>
            <ac:spMk id="8" creationId="{A6627CC4-5DFA-43EB-9D18-11C8B8D294AA}"/>
          </ac:spMkLst>
        </pc:spChg>
        <pc:spChg chg="add mod">
          <ac:chgData name="Madhavi Prathyusha Kedarisetti" userId="e94a288af8687637" providerId="LiveId" clId="{39EDD16D-1A72-4C6C-B90A-D58D9F447DEA}" dt="2021-07-07T13:54:35.503" v="3670" actId="14100"/>
          <ac:spMkLst>
            <pc:docMk/>
            <pc:sldMk cId="2616041415" sldId="266"/>
            <ac:spMk id="9" creationId="{F134C1D2-0B72-4B66-931F-5BB0F592B63A}"/>
          </ac:spMkLst>
        </pc:spChg>
        <pc:picChg chg="add del mod">
          <ac:chgData name="Madhavi Prathyusha Kedarisetti" userId="e94a288af8687637" providerId="LiveId" clId="{39EDD16D-1A72-4C6C-B90A-D58D9F447DEA}" dt="2021-07-07T13:48:25.918" v="3622" actId="21"/>
          <ac:picMkLst>
            <pc:docMk/>
            <pc:sldMk cId="2616041415" sldId="266"/>
            <ac:picMk id="4" creationId="{C60D7E62-A79A-49F1-BEEE-9B92D0A382B4}"/>
          </ac:picMkLst>
        </pc:picChg>
        <pc:picChg chg="add del mod">
          <ac:chgData name="Madhavi Prathyusha Kedarisetti" userId="e94a288af8687637" providerId="LiveId" clId="{39EDD16D-1A72-4C6C-B90A-D58D9F447DEA}" dt="2021-06-09T15:38:42.203" v="356" actId="478"/>
          <ac:picMkLst>
            <pc:docMk/>
            <pc:sldMk cId="2616041415" sldId="266"/>
            <ac:picMk id="6" creationId="{E203F11A-1411-4648-9F1D-66C985AD5083}"/>
          </ac:picMkLst>
        </pc:picChg>
      </pc:sldChg>
      <pc:sldChg chg="addSp delSp modSp new del mod setBg delDesignElem">
        <pc:chgData name="Madhavi Prathyusha Kedarisetti" userId="e94a288af8687637" providerId="LiveId" clId="{39EDD16D-1A72-4C6C-B90A-D58D9F447DEA}" dt="2021-06-10T05:40:13.185" v="2569" actId="47"/>
        <pc:sldMkLst>
          <pc:docMk/>
          <pc:sldMk cId="2469518290" sldId="267"/>
        </pc:sldMkLst>
        <pc:spChg chg="mod">
          <ac:chgData name="Madhavi Prathyusha Kedarisetti" userId="e94a288af8687637" providerId="LiveId" clId="{39EDD16D-1A72-4C6C-B90A-D58D9F447DEA}" dt="2021-06-09T15:59:06.880" v="536" actId="26606"/>
          <ac:spMkLst>
            <pc:docMk/>
            <pc:sldMk cId="2469518290" sldId="267"/>
            <ac:spMk id="2" creationId="{18A48309-FEEC-4FD2-ADD0-51A4D1F75F9F}"/>
          </ac:spMkLst>
        </pc:spChg>
        <pc:spChg chg="add del mod">
          <ac:chgData name="Madhavi Prathyusha Kedarisetti" userId="e94a288af8687637" providerId="LiveId" clId="{39EDD16D-1A72-4C6C-B90A-D58D9F447DEA}" dt="2021-06-10T04:30:43.582" v="1435" actId="27636"/>
          <ac:spMkLst>
            <pc:docMk/>
            <pc:sldMk cId="2469518290" sldId="267"/>
            <ac:spMk id="3" creationId="{629CFD0B-9CC9-4442-89C2-FCD7EEBEFA64}"/>
          </ac:spMkLst>
        </pc:spChg>
        <pc:spChg chg="add del">
          <ac:chgData name="Madhavi Prathyusha Kedarisetti" userId="e94a288af8687637" providerId="LiveId" clId="{39EDD16D-1A72-4C6C-B90A-D58D9F447DEA}" dt="2021-06-10T04:26:26.619" v="1423"/>
          <ac:spMkLst>
            <pc:docMk/>
            <pc:sldMk cId="2469518290" sldId="267"/>
            <ac:spMk id="7" creationId="{311973C2-EB8B-452A-A698-4A252FD3AE28}"/>
          </ac:spMkLst>
        </pc:spChg>
        <pc:spChg chg="add del">
          <ac:chgData name="Madhavi Prathyusha Kedarisetti" userId="e94a288af8687637" providerId="LiveId" clId="{39EDD16D-1A72-4C6C-B90A-D58D9F447DEA}" dt="2021-06-09T15:58:51.871" v="534" actId="26606"/>
          <ac:spMkLst>
            <pc:docMk/>
            <pc:sldMk cId="2469518290" sldId="267"/>
            <ac:spMk id="8" creationId="{3741B58E-3B65-4A01-A276-975AB2CF8A08}"/>
          </ac:spMkLst>
        </pc:spChg>
        <pc:spChg chg="add del">
          <ac:chgData name="Madhavi Prathyusha Kedarisetti" userId="e94a288af8687637" providerId="LiveId" clId="{39EDD16D-1A72-4C6C-B90A-D58D9F447DEA}" dt="2021-06-09T15:56:49.380" v="520" actId="26606"/>
          <ac:spMkLst>
            <pc:docMk/>
            <pc:sldMk cId="2469518290" sldId="267"/>
            <ac:spMk id="9" creationId="{FB5993E2-C02B-4335-ABA5-D8EC465551E3}"/>
          </ac:spMkLst>
        </pc:spChg>
        <pc:spChg chg="add del">
          <ac:chgData name="Madhavi Prathyusha Kedarisetti" userId="e94a288af8687637" providerId="LiveId" clId="{39EDD16D-1A72-4C6C-B90A-D58D9F447DEA}" dt="2021-06-09T15:58:51.871" v="534" actId="26606"/>
          <ac:spMkLst>
            <pc:docMk/>
            <pc:sldMk cId="2469518290" sldId="267"/>
            <ac:spMk id="10" creationId="{7AAC67C3-831B-4AB1-A259-DFB839CAFAFC}"/>
          </ac:spMkLst>
        </pc:spChg>
        <pc:spChg chg="add del">
          <ac:chgData name="Madhavi Prathyusha Kedarisetti" userId="e94a288af8687637" providerId="LiveId" clId="{39EDD16D-1A72-4C6C-B90A-D58D9F447DEA}" dt="2021-06-09T15:56:49.380" v="520" actId="26606"/>
          <ac:spMkLst>
            <pc:docMk/>
            <pc:sldMk cId="2469518290" sldId="267"/>
            <ac:spMk id="11" creationId="{C0B801A2-5622-4BE8-9AD2-C337A2CD0022}"/>
          </ac:spMkLst>
        </pc:spChg>
        <pc:spChg chg="add del">
          <ac:chgData name="Madhavi Prathyusha Kedarisetti" userId="e94a288af8687637" providerId="LiveId" clId="{39EDD16D-1A72-4C6C-B90A-D58D9F447DEA}" dt="2021-06-09T15:58:51.871" v="534" actId="26606"/>
          <ac:spMkLst>
            <pc:docMk/>
            <pc:sldMk cId="2469518290" sldId="267"/>
            <ac:spMk id="12" creationId="{054B3F04-9EAC-45C0-B3CE-0387EEA10A0C}"/>
          </ac:spMkLst>
        </pc:spChg>
        <pc:spChg chg="add del">
          <ac:chgData name="Madhavi Prathyusha Kedarisetti" userId="e94a288af8687637" providerId="LiveId" clId="{39EDD16D-1A72-4C6C-B90A-D58D9F447DEA}" dt="2021-06-09T15:56:49.380" v="520" actId="26606"/>
          <ac:spMkLst>
            <pc:docMk/>
            <pc:sldMk cId="2469518290" sldId="267"/>
            <ac:spMk id="13" creationId="{B7AF614F-5BC3-4086-99F5-B87C5847A071}"/>
          </ac:spMkLst>
        </pc:spChg>
        <pc:spChg chg="add del">
          <ac:chgData name="Madhavi Prathyusha Kedarisetti" userId="e94a288af8687637" providerId="LiveId" clId="{39EDD16D-1A72-4C6C-B90A-D58D9F447DEA}" dt="2021-06-10T04:26:26.619" v="1423"/>
          <ac:spMkLst>
            <pc:docMk/>
            <pc:sldMk cId="2469518290" sldId="267"/>
            <ac:spMk id="14" creationId="{10162E77-11AD-44A7-84EC-40C59EEFBD2E}"/>
          </ac:spMkLst>
        </pc:spChg>
        <pc:spChg chg="add del">
          <ac:chgData name="Madhavi Prathyusha Kedarisetti" userId="e94a288af8687637" providerId="LiveId" clId="{39EDD16D-1A72-4C6C-B90A-D58D9F447DEA}" dt="2021-06-09T15:58:04.996" v="530" actId="26606"/>
          <ac:spMkLst>
            <pc:docMk/>
            <pc:sldMk cId="2469518290" sldId="267"/>
            <ac:spMk id="15" creationId="{311973C2-EB8B-452A-A698-4A252FD3AE28}"/>
          </ac:spMkLst>
        </pc:spChg>
        <pc:spChg chg="add del">
          <ac:chgData name="Madhavi Prathyusha Kedarisetti" userId="e94a288af8687637" providerId="LiveId" clId="{39EDD16D-1A72-4C6C-B90A-D58D9F447DEA}" dt="2021-06-09T15:58:04.996" v="530" actId="26606"/>
          <ac:spMkLst>
            <pc:docMk/>
            <pc:sldMk cId="2469518290" sldId="267"/>
            <ac:spMk id="16" creationId="{10162E77-11AD-44A7-84EC-40C59EEFBD2E}"/>
          </ac:spMkLst>
        </pc:spChg>
        <pc:spChg chg="add del">
          <ac:chgData name="Madhavi Prathyusha Kedarisetti" userId="e94a288af8687637" providerId="LiveId" clId="{39EDD16D-1A72-4C6C-B90A-D58D9F447DEA}" dt="2021-06-09T15:58:04.996" v="530" actId="26606"/>
          <ac:spMkLst>
            <pc:docMk/>
            <pc:sldMk cId="2469518290" sldId="267"/>
            <ac:spMk id="19" creationId="{629CFD0B-9CC9-4442-89C2-FCD7EEBEFA64}"/>
          </ac:spMkLst>
        </pc:spChg>
        <pc:spChg chg="add del">
          <ac:chgData name="Madhavi Prathyusha Kedarisetti" userId="e94a288af8687637" providerId="LiveId" clId="{39EDD16D-1A72-4C6C-B90A-D58D9F447DEA}" dt="2021-06-09T15:58:51.140" v="533" actId="22"/>
          <ac:spMkLst>
            <pc:docMk/>
            <pc:sldMk cId="2469518290" sldId="267"/>
            <ac:spMk id="20" creationId="{050A583F-8D02-45C4-91E4-FA533A1A609D}"/>
          </ac:spMkLst>
        </pc:spChg>
        <pc:graphicFrameChg chg="add del">
          <ac:chgData name="Madhavi Prathyusha Kedarisetti" userId="e94a288af8687637" providerId="LiveId" clId="{39EDD16D-1A72-4C6C-B90A-D58D9F447DEA}" dt="2021-06-09T15:56:49.380" v="520" actId="26606"/>
          <ac:graphicFrameMkLst>
            <pc:docMk/>
            <pc:sldMk cId="2469518290" sldId="267"/>
            <ac:graphicFrameMk id="6" creationId="{3EEC9FA8-929E-4E0A-86DA-2E8EADC86941}"/>
          </ac:graphicFrameMkLst>
        </pc:graphicFrameChg>
        <pc:picChg chg="add del mod ord">
          <ac:chgData name="Madhavi Prathyusha Kedarisetti" userId="e94a288af8687637" providerId="LiveId" clId="{39EDD16D-1A72-4C6C-B90A-D58D9F447DEA}" dt="2021-06-09T15:45:33.230" v="471" actId="22"/>
          <ac:picMkLst>
            <pc:docMk/>
            <pc:sldMk cId="2469518290" sldId="267"/>
            <ac:picMk id="5" creationId="{D7BC028A-33AD-4978-9303-8512B515DA77}"/>
          </ac:picMkLst>
        </pc:picChg>
        <pc:picChg chg="add del mod">
          <ac:chgData name="Madhavi Prathyusha Kedarisetti" userId="e94a288af8687637" providerId="LiveId" clId="{39EDD16D-1A72-4C6C-B90A-D58D9F447DEA}" dt="2021-06-09T15:58:04.996" v="530" actId="26606"/>
          <ac:picMkLst>
            <pc:docMk/>
            <pc:sldMk cId="2469518290" sldId="267"/>
            <ac:picMk id="17" creationId="{C066E54A-71A3-4D97-828D-DCDDDB6679D6}"/>
          </ac:picMkLst>
        </pc:picChg>
        <pc:picChg chg="add">
          <ac:chgData name="Madhavi Prathyusha Kedarisetti" userId="e94a288af8687637" providerId="LiveId" clId="{39EDD16D-1A72-4C6C-B90A-D58D9F447DEA}" dt="2021-06-09T15:59:06.880" v="536" actId="26606"/>
          <ac:picMkLst>
            <pc:docMk/>
            <pc:sldMk cId="2469518290" sldId="267"/>
            <ac:picMk id="21" creationId="{0DCF03E3-127B-4FED-A61C-160D123CD936}"/>
          </ac:picMkLst>
        </pc:picChg>
        <pc:cxnChg chg="add del">
          <ac:chgData name="Madhavi Prathyusha Kedarisetti" userId="e94a288af8687637" providerId="LiveId" clId="{39EDD16D-1A72-4C6C-B90A-D58D9F447DEA}" dt="2021-06-09T15:58:04.996" v="530" actId="26606"/>
          <ac:cxnSpMkLst>
            <pc:docMk/>
            <pc:sldMk cId="2469518290" sldId="267"/>
            <ac:cxnSpMk id="18" creationId="{5AB158E9-1B40-4CD6-95F0-95CA11DF7B7A}"/>
          </ac:cxnSpMkLst>
        </pc:cxnChg>
        <pc:cxnChg chg="add del">
          <ac:chgData name="Madhavi Prathyusha Kedarisetti" userId="e94a288af8687637" providerId="LiveId" clId="{39EDD16D-1A72-4C6C-B90A-D58D9F447DEA}" dt="2021-06-10T04:26:26.619" v="1423"/>
          <ac:cxnSpMkLst>
            <pc:docMk/>
            <pc:sldMk cId="2469518290" sldId="267"/>
            <ac:cxnSpMk id="22" creationId="{5AB158E9-1B40-4CD6-95F0-95CA11DF7B7A}"/>
          </ac:cxnSpMkLst>
        </pc:cxnChg>
      </pc:sldChg>
      <pc:sldChg chg="addSp delSp modSp add del mod setBg">
        <pc:chgData name="Madhavi Prathyusha Kedarisetti" userId="e94a288af8687637" providerId="LiveId" clId="{39EDD16D-1A72-4C6C-B90A-D58D9F447DEA}" dt="2021-06-10T04:48:29.032" v="2136" actId="47"/>
        <pc:sldMkLst>
          <pc:docMk/>
          <pc:sldMk cId="3731902874" sldId="268"/>
        </pc:sldMkLst>
        <pc:spChg chg="mod">
          <ac:chgData name="Madhavi Prathyusha Kedarisetti" userId="e94a288af8687637" providerId="LiveId" clId="{39EDD16D-1A72-4C6C-B90A-D58D9F447DEA}" dt="2021-06-10T04:30:43.481" v="1434"/>
          <ac:spMkLst>
            <pc:docMk/>
            <pc:sldMk cId="3731902874" sldId="268"/>
            <ac:spMk id="2" creationId="{18A48309-FEEC-4FD2-ADD0-51A4D1F75F9F}"/>
          </ac:spMkLst>
        </pc:spChg>
        <pc:spChg chg="add del mod">
          <ac:chgData name="Madhavi Prathyusha Kedarisetti" userId="e94a288af8687637" providerId="LiveId" clId="{39EDD16D-1A72-4C6C-B90A-D58D9F447DEA}" dt="2021-06-10T04:47:53.749" v="2131"/>
          <ac:spMkLst>
            <pc:docMk/>
            <pc:sldMk cId="3731902874" sldId="268"/>
            <ac:spMk id="3" creationId="{629CFD0B-9CC9-4442-89C2-FCD7EEBEFA64}"/>
          </ac:spMkLst>
        </pc:spChg>
        <pc:spChg chg="add del">
          <ac:chgData name="Madhavi Prathyusha Kedarisetti" userId="e94a288af8687637" providerId="LiveId" clId="{39EDD16D-1A72-4C6C-B90A-D58D9F447DEA}" dt="2021-06-09T16:21:43.962" v="755" actId="26606"/>
          <ac:spMkLst>
            <pc:docMk/>
            <pc:sldMk cId="3731902874" sldId="268"/>
            <ac:spMk id="9" creationId="{FB5993E2-C02B-4335-ABA5-D8EC465551E3}"/>
          </ac:spMkLst>
        </pc:spChg>
        <pc:spChg chg="add del">
          <ac:chgData name="Madhavi Prathyusha Kedarisetti" userId="e94a288af8687637" providerId="LiveId" clId="{39EDD16D-1A72-4C6C-B90A-D58D9F447DEA}" dt="2021-06-09T16:21:43.962" v="755" actId="26606"/>
          <ac:spMkLst>
            <pc:docMk/>
            <pc:sldMk cId="3731902874" sldId="268"/>
            <ac:spMk id="11" creationId="{C0B801A2-5622-4BE8-9AD2-C337A2CD0022}"/>
          </ac:spMkLst>
        </pc:spChg>
        <pc:spChg chg="add del">
          <ac:chgData name="Madhavi Prathyusha Kedarisetti" userId="e94a288af8687637" providerId="LiveId" clId="{39EDD16D-1A72-4C6C-B90A-D58D9F447DEA}" dt="2021-06-09T16:21:43.962" v="755" actId="26606"/>
          <ac:spMkLst>
            <pc:docMk/>
            <pc:sldMk cId="3731902874" sldId="268"/>
            <ac:spMk id="13" creationId="{B7AF614F-5BC3-4086-99F5-B87C5847A071}"/>
          </ac:spMkLst>
        </pc:spChg>
        <pc:graphicFrameChg chg="add del">
          <ac:chgData name="Madhavi Prathyusha Kedarisetti" userId="e94a288af8687637" providerId="LiveId" clId="{39EDD16D-1A72-4C6C-B90A-D58D9F447DEA}" dt="2021-06-09T16:21:43.962" v="755" actId="26606"/>
          <ac:graphicFrameMkLst>
            <pc:docMk/>
            <pc:sldMk cId="3731902874" sldId="268"/>
            <ac:graphicFrameMk id="5" creationId="{2D25D204-D35F-4740-A22D-88077046EFAD}"/>
          </ac:graphicFrameMkLst>
        </pc:graphicFrameChg>
      </pc:sldChg>
      <pc:sldChg chg="addSp delSp modSp add del mod setBg delDesignElem">
        <pc:chgData name="Madhavi Prathyusha Kedarisetti" userId="e94a288af8687637" providerId="LiveId" clId="{39EDD16D-1A72-4C6C-B90A-D58D9F447DEA}" dt="2021-06-10T04:56:35.861" v="2386" actId="47"/>
        <pc:sldMkLst>
          <pc:docMk/>
          <pc:sldMk cId="3108681204" sldId="269"/>
        </pc:sldMkLst>
        <pc:spChg chg="mod">
          <ac:chgData name="Madhavi Prathyusha Kedarisetti" userId="e94a288af8687637" providerId="LiveId" clId="{39EDD16D-1A72-4C6C-B90A-D58D9F447DEA}" dt="2021-06-09T15:59:44.653" v="539" actId="113"/>
          <ac:spMkLst>
            <pc:docMk/>
            <pc:sldMk cId="3108681204" sldId="269"/>
            <ac:spMk id="2" creationId="{18A48309-FEEC-4FD2-ADD0-51A4D1F75F9F}"/>
          </ac:spMkLst>
        </pc:spChg>
        <pc:spChg chg="mod">
          <ac:chgData name="Madhavi Prathyusha Kedarisetti" userId="e94a288af8687637" providerId="LiveId" clId="{39EDD16D-1A72-4C6C-B90A-D58D9F447DEA}" dt="2021-06-09T16:11:25.980" v="706" actId="5793"/>
          <ac:spMkLst>
            <pc:docMk/>
            <pc:sldMk cId="3108681204" sldId="269"/>
            <ac:spMk id="3" creationId="{629CFD0B-9CC9-4442-89C2-FCD7EEBEFA64}"/>
          </ac:spMkLst>
        </pc:spChg>
        <pc:spChg chg="add del">
          <ac:chgData name="Madhavi Prathyusha Kedarisetti" userId="e94a288af8687637" providerId="LiveId" clId="{39EDD16D-1A72-4C6C-B90A-D58D9F447DEA}" dt="2021-06-10T04:26:26.619" v="1423"/>
          <ac:spMkLst>
            <pc:docMk/>
            <pc:sldMk cId="3108681204" sldId="269"/>
            <ac:spMk id="8" creationId="{3741B58E-3B65-4A01-A276-975AB2CF8A08}"/>
          </ac:spMkLst>
        </pc:spChg>
        <pc:spChg chg="add del">
          <ac:chgData name="Madhavi Prathyusha Kedarisetti" userId="e94a288af8687637" providerId="LiveId" clId="{39EDD16D-1A72-4C6C-B90A-D58D9F447DEA}" dt="2021-06-10T04:26:26.619" v="1423"/>
          <ac:spMkLst>
            <pc:docMk/>
            <pc:sldMk cId="3108681204" sldId="269"/>
            <ac:spMk id="10" creationId="{7AAC67C3-831B-4AB1-A259-DFB839CAFAFC}"/>
          </ac:spMkLst>
        </pc:spChg>
        <pc:spChg chg="add del">
          <ac:chgData name="Madhavi Prathyusha Kedarisetti" userId="e94a288af8687637" providerId="LiveId" clId="{39EDD16D-1A72-4C6C-B90A-D58D9F447DEA}" dt="2021-06-10T04:26:26.619" v="1423"/>
          <ac:spMkLst>
            <pc:docMk/>
            <pc:sldMk cId="3108681204" sldId="269"/>
            <ac:spMk id="12" creationId="{054B3F04-9EAC-45C0-B3CE-0387EEA10A0C}"/>
          </ac:spMkLst>
        </pc:spChg>
      </pc:sldChg>
      <pc:sldChg chg="addSp delSp modSp add del mod ord setBg">
        <pc:chgData name="Madhavi Prathyusha Kedarisetti" userId="e94a288af8687637" providerId="LiveId" clId="{39EDD16D-1A72-4C6C-B90A-D58D9F447DEA}" dt="2021-06-10T10:38:47.432" v="3260" actId="113"/>
        <pc:sldMkLst>
          <pc:docMk/>
          <pc:sldMk cId="1081030672" sldId="270"/>
        </pc:sldMkLst>
        <pc:spChg chg="mod">
          <ac:chgData name="Madhavi Prathyusha Kedarisetti" userId="e94a288af8687637" providerId="LiveId" clId="{39EDD16D-1A72-4C6C-B90A-D58D9F447DEA}" dt="2021-06-10T10:38:47.432" v="3260" actId="113"/>
          <ac:spMkLst>
            <pc:docMk/>
            <pc:sldMk cId="1081030672" sldId="270"/>
            <ac:spMk id="2" creationId="{18A48309-FEEC-4FD2-ADD0-51A4D1F75F9F}"/>
          </ac:spMkLst>
        </pc:spChg>
        <pc:spChg chg="del">
          <ac:chgData name="Madhavi Prathyusha Kedarisetti" userId="e94a288af8687637" providerId="LiveId" clId="{39EDD16D-1A72-4C6C-B90A-D58D9F447DEA}" dt="2021-06-09T16:20:26.286" v="734" actId="26606"/>
          <ac:spMkLst>
            <pc:docMk/>
            <pc:sldMk cId="1081030672" sldId="270"/>
            <ac:spMk id="3" creationId="{629CFD0B-9CC9-4442-89C2-FCD7EEBEFA64}"/>
          </ac:spMkLst>
        </pc:spChg>
        <pc:spChg chg="add del">
          <ac:chgData name="Madhavi Prathyusha Kedarisetti" userId="e94a288af8687637" providerId="LiveId" clId="{39EDD16D-1A72-4C6C-B90A-D58D9F447DEA}" dt="2021-06-09T16:22:59.852" v="758" actId="26606"/>
          <ac:spMkLst>
            <pc:docMk/>
            <pc:sldMk cId="1081030672" sldId="270"/>
            <ac:spMk id="9" creationId="{FB5993E2-C02B-4335-ABA5-D8EC465551E3}"/>
          </ac:spMkLst>
        </pc:spChg>
        <pc:spChg chg="add del">
          <ac:chgData name="Madhavi Prathyusha Kedarisetti" userId="e94a288af8687637" providerId="LiveId" clId="{39EDD16D-1A72-4C6C-B90A-D58D9F447DEA}" dt="2021-06-09T16:22:59.852" v="758" actId="26606"/>
          <ac:spMkLst>
            <pc:docMk/>
            <pc:sldMk cId="1081030672" sldId="270"/>
            <ac:spMk id="11" creationId="{C0B801A2-5622-4BE8-9AD2-C337A2CD0022}"/>
          </ac:spMkLst>
        </pc:spChg>
        <pc:spChg chg="add del">
          <ac:chgData name="Madhavi Prathyusha Kedarisetti" userId="e94a288af8687637" providerId="LiveId" clId="{39EDD16D-1A72-4C6C-B90A-D58D9F447DEA}" dt="2021-06-09T16:22:59.852" v="758" actId="26606"/>
          <ac:spMkLst>
            <pc:docMk/>
            <pc:sldMk cId="1081030672" sldId="270"/>
            <ac:spMk id="13" creationId="{B7AF614F-5BC3-4086-99F5-B87C5847A071}"/>
          </ac:spMkLst>
        </pc:spChg>
        <pc:spChg chg="add del">
          <ac:chgData name="Madhavi Prathyusha Kedarisetti" userId="e94a288af8687637" providerId="LiveId" clId="{39EDD16D-1A72-4C6C-B90A-D58D9F447DEA}" dt="2021-06-10T06:27:51.216" v="2730" actId="26606"/>
          <ac:spMkLst>
            <pc:docMk/>
            <pc:sldMk cId="1081030672" sldId="270"/>
            <ac:spMk id="20" creationId="{6C4028FD-8BAA-4A19-BFDE-594D991B7552}"/>
          </ac:spMkLst>
        </pc:spChg>
        <pc:graphicFrameChg chg="add del">
          <ac:chgData name="Madhavi Prathyusha Kedarisetti" userId="e94a288af8687637" providerId="LiveId" clId="{39EDD16D-1A72-4C6C-B90A-D58D9F447DEA}" dt="2021-06-09T16:22:59.852" v="758" actId="26606"/>
          <ac:graphicFrameMkLst>
            <pc:docMk/>
            <pc:sldMk cId="1081030672" sldId="270"/>
            <ac:graphicFrameMk id="5" creationId="{0772E11C-2DA6-48C5-8A58-50250DAB1A96}"/>
          </ac:graphicFrameMkLst>
        </pc:graphicFrameChg>
        <pc:graphicFrameChg chg="add mod modGraphic">
          <ac:chgData name="Madhavi Prathyusha Kedarisetti" userId="e94a288af8687637" providerId="LiveId" clId="{39EDD16D-1A72-4C6C-B90A-D58D9F447DEA}" dt="2021-06-10T08:52:17.550" v="3203" actId="20577"/>
          <ac:graphicFrameMkLst>
            <pc:docMk/>
            <pc:sldMk cId="1081030672" sldId="270"/>
            <ac:graphicFrameMk id="15" creationId="{BC78F387-463A-4A90-B64D-59B94C8A41E6}"/>
          </ac:graphicFrameMkLst>
        </pc:graphicFrameChg>
        <pc:picChg chg="add del">
          <ac:chgData name="Madhavi Prathyusha Kedarisetti" userId="e94a288af8687637" providerId="LiveId" clId="{39EDD16D-1A72-4C6C-B90A-D58D9F447DEA}" dt="2021-06-10T05:35:35.771" v="2506" actId="22"/>
          <ac:picMkLst>
            <pc:docMk/>
            <pc:sldMk cId="1081030672" sldId="270"/>
            <ac:picMk id="4" creationId="{59FCCD6D-2666-4FC4-B4C5-0D8C6D226481}"/>
          </ac:picMkLst>
        </pc:picChg>
      </pc:sldChg>
      <pc:sldChg chg="delSp add del ord setBg delDesignElem">
        <pc:chgData name="Madhavi Prathyusha Kedarisetti" userId="e94a288af8687637" providerId="LiveId" clId="{39EDD16D-1A72-4C6C-B90A-D58D9F447DEA}" dt="2021-06-10T06:00:29.247" v="2635" actId="47"/>
        <pc:sldMkLst>
          <pc:docMk/>
          <pc:sldMk cId="3316084943" sldId="271"/>
        </pc:sldMkLst>
        <pc:spChg chg="del">
          <ac:chgData name="Madhavi Prathyusha Kedarisetti" userId="e94a288af8687637" providerId="LiveId" clId="{39EDD16D-1A72-4C6C-B90A-D58D9F447DEA}" dt="2021-06-09T16:22:19.363" v="757"/>
          <ac:spMkLst>
            <pc:docMk/>
            <pc:sldMk cId="3316084943" sldId="271"/>
            <ac:spMk id="9" creationId="{FB5993E2-C02B-4335-ABA5-D8EC465551E3}"/>
          </ac:spMkLst>
        </pc:spChg>
        <pc:spChg chg="del">
          <ac:chgData name="Madhavi Prathyusha Kedarisetti" userId="e94a288af8687637" providerId="LiveId" clId="{39EDD16D-1A72-4C6C-B90A-D58D9F447DEA}" dt="2021-06-09T16:22:19.363" v="757"/>
          <ac:spMkLst>
            <pc:docMk/>
            <pc:sldMk cId="3316084943" sldId="271"/>
            <ac:spMk id="11" creationId="{C0B801A2-5622-4BE8-9AD2-C337A2CD0022}"/>
          </ac:spMkLst>
        </pc:spChg>
        <pc:spChg chg="del">
          <ac:chgData name="Madhavi Prathyusha Kedarisetti" userId="e94a288af8687637" providerId="LiveId" clId="{39EDD16D-1A72-4C6C-B90A-D58D9F447DEA}" dt="2021-06-09T16:22:19.363" v="757"/>
          <ac:spMkLst>
            <pc:docMk/>
            <pc:sldMk cId="3316084943" sldId="271"/>
            <ac:spMk id="13" creationId="{B7AF614F-5BC3-4086-99F5-B87C5847A071}"/>
          </ac:spMkLst>
        </pc:spChg>
      </pc:sldChg>
      <pc:sldChg chg="addSp delSp modSp new del mod ord setBg">
        <pc:chgData name="Madhavi Prathyusha Kedarisetti" userId="e94a288af8687637" providerId="LiveId" clId="{39EDD16D-1A72-4C6C-B90A-D58D9F447DEA}" dt="2021-06-10T06:39:23.499" v="2856" actId="47"/>
        <pc:sldMkLst>
          <pc:docMk/>
          <pc:sldMk cId="2399170291" sldId="272"/>
        </pc:sldMkLst>
        <pc:spChg chg="mod ord">
          <ac:chgData name="Madhavi Prathyusha Kedarisetti" userId="e94a288af8687637" providerId="LiveId" clId="{39EDD16D-1A72-4C6C-B90A-D58D9F447DEA}" dt="2021-06-10T06:38:55.361" v="2855" actId="26606"/>
          <ac:spMkLst>
            <pc:docMk/>
            <pc:sldMk cId="2399170291" sldId="272"/>
            <ac:spMk id="2" creationId="{02A8E41D-4A77-4E09-B4FD-8EF6848F7E0F}"/>
          </ac:spMkLst>
        </pc:spChg>
        <pc:spChg chg="del">
          <ac:chgData name="Madhavi Prathyusha Kedarisetti" userId="e94a288af8687637" providerId="LiveId" clId="{39EDD16D-1A72-4C6C-B90A-D58D9F447DEA}" dt="2021-06-10T04:39:22.490" v="1706" actId="478"/>
          <ac:spMkLst>
            <pc:docMk/>
            <pc:sldMk cId="2399170291" sldId="272"/>
            <ac:spMk id="3" creationId="{005E5910-1BC7-4398-8226-C1D767F7BB01}"/>
          </ac:spMkLst>
        </pc:spChg>
        <pc:spChg chg="add del mod">
          <ac:chgData name="Madhavi Prathyusha Kedarisetti" userId="e94a288af8687637" providerId="LiveId" clId="{39EDD16D-1A72-4C6C-B90A-D58D9F447DEA}" dt="2021-06-10T05:18:47.605" v="2492" actId="478"/>
          <ac:spMkLst>
            <pc:docMk/>
            <pc:sldMk cId="2399170291" sldId="272"/>
            <ac:spMk id="4" creationId="{63D60835-7FB6-41A0-8B47-43D605CBCE70}"/>
          </ac:spMkLst>
        </pc:spChg>
        <pc:spChg chg="add del mod">
          <ac:chgData name="Madhavi Prathyusha Kedarisetti" userId="e94a288af8687637" providerId="LiveId" clId="{39EDD16D-1A72-4C6C-B90A-D58D9F447DEA}" dt="2021-06-10T06:36:00.359" v="2838" actId="478"/>
          <ac:spMkLst>
            <pc:docMk/>
            <pc:sldMk cId="2399170291" sldId="272"/>
            <ac:spMk id="5" creationId="{82B388E2-C817-4DFE-8B7A-5EA9145C7EED}"/>
          </ac:spMkLst>
        </pc:spChg>
        <pc:spChg chg="add del">
          <ac:chgData name="Madhavi Prathyusha Kedarisetti" userId="e94a288af8687637" providerId="LiveId" clId="{39EDD16D-1A72-4C6C-B90A-D58D9F447DEA}" dt="2021-06-10T05:18:08.833" v="2489" actId="26606"/>
          <ac:spMkLst>
            <pc:docMk/>
            <pc:sldMk cId="2399170291" sldId="272"/>
            <ac:spMk id="9" creationId="{80E5FECD-C9FF-49B3-B1FD-6B2D855C4AD5}"/>
          </ac:spMkLst>
        </pc:spChg>
        <pc:spChg chg="add del">
          <ac:chgData name="Madhavi Prathyusha Kedarisetti" userId="e94a288af8687637" providerId="LiveId" clId="{39EDD16D-1A72-4C6C-B90A-D58D9F447DEA}" dt="2021-06-10T05:18:08.833" v="2489" actId="26606"/>
          <ac:spMkLst>
            <pc:docMk/>
            <pc:sldMk cId="2399170291" sldId="272"/>
            <ac:spMk id="11" creationId="{F5569EEC-E12F-4856-B407-02B2813A4AA5}"/>
          </ac:spMkLst>
        </pc:spChg>
        <pc:spChg chg="add del">
          <ac:chgData name="Madhavi Prathyusha Kedarisetti" userId="e94a288af8687637" providerId="LiveId" clId="{39EDD16D-1A72-4C6C-B90A-D58D9F447DEA}" dt="2021-06-10T05:18:08.833" v="2489" actId="26606"/>
          <ac:spMkLst>
            <pc:docMk/>
            <pc:sldMk cId="2399170291" sldId="272"/>
            <ac:spMk id="13" creationId="{CF860788-3A6A-45A3-B3F1-06F159665603}"/>
          </ac:spMkLst>
        </pc:spChg>
        <pc:spChg chg="add del">
          <ac:chgData name="Madhavi Prathyusha Kedarisetti" userId="e94a288af8687637" providerId="LiveId" clId="{39EDD16D-1A72-4C6C-B90A-D58D9F447DEA}" dt="2021-06-10T05:18:08.833" v="2489" actId="26606"/>
          <ac:spMkLst>
            <pc:docMk/>
            <pc:sldMk cId="2399170291" sldId="272"/>
            <ac:spMk id="15" creationId="{DF1E3393-B852-4883-B778-ED3525112942}"/>
          </ac:spMkLst>
        </pc:spChg>
        <pc:spChg chg="add del">
          <ac:chgData name="Madhavi Prathyusha Kedarisetti" userId="e94a288af8687637" providerId="LiveId" clId="{39EDD16D-1A72-4C6C-B90A-D58D9F447DEA}" dt="2021-06-10T05:18:08.833" v="2489" actId="26606"/>
          <ac:spMkLst>
            <pc:docMk/>
            <pc:sldMk cId="2399170291" sldId="272"/>
            <ac:spMk id="17" creationId="{39853D09-4205-4CC7-83EB-288E886AC9E4}"/>
          </ac:spMkLst>
        </pc:spChg>
        <pc:spChg chg="add del">
          <ac:chgData name="Madhavi Prathyusha Kedarisetti" userId="e94a288af8687637" providerId="LiveId" clId="{39EDD16D-1A72-4C6C-B90A-D58D9F447DEA}" dt="2021-06-10T05:18:08.833" v="2489" actId="26606"/>
          <ac:spMkLst>
            <pc:docMk/>
            <pc:sldMk cId="2399170291" sldId="272"/>
            <ac:spMk id="19" creationId="{0D040B79-3E73-4A31-840D-D6B9C9FDFC46}"/>
          </ac:spMkLst>
        </pc:spChg>
        <pc:spChg chg="add del">
          <ac:chgData name="Madhavi Prathyusha Kedarisetti" userId="e94a288af8687637" providerId="LiveId" clId="{39EDD16D-1A72-4C6C-B90A-D58D9F447DEA}" dt="2021-06-10T05:18:08.833" v="2489" actId="26606"/>
          <ac:spMkLst>
            <pc:docMk/>
            <pc:sldMk cId="2399170291" sldId="272"/>
            <ac:spMk id="21" creationId="{156C6AE5-3F8B-42AC-9EA4-1B686A11E93F}"/>
          </ac:spMkLst>
        </pc:spChg>
        <pc:spChg chg="add del">
          <ac:chgData name="Madhavi Prathyusha Kedarisetti" userId="e94a288af8687637" providerId="LiveId" clId="{39EDD16D-1A72-4C6C-B90A-D58D9F447DEA}" dt="2021-06-10T06:37:45.164" v="2847" actId="26606"/>
          <ac:spMkLst>
            <pc:docMk/>
            <pc:sldMk cId="2399170291" sldId="272"/>
            <ac:spMk id="23" creationId="{8930EBA3-4D2E-42E8-B828-834555328D85}"/>
          </ac:spMkLst>
        </pc:spChg>
        <pc:spChg chg="add del">
          <ac:chgData name="Madhavi Prathyusha Kedarisetti" userId="e94a288af8687637" providerId="LiveId" clId="{39EDD16D-1A72-4C6C-B90A-D58D9F447DEA}" dt="2021-06-10T06:37:45.164" v="2847" actId="26606"/>
          <ac:spMkLst>
            <pc:docMk/>
            <pc:sldMk cId="2399170291" sldId="272"/>
            <ac:spMk id="25" creationId="{E58B2195-5055-402F-A3E7-53FF0E4980C3}"/>
          </ac:spMkLst>
        </pc:spChg>
        <pc:spChg chg="add del">
          <ac:chgData name="Madhavi Prathyusha Kedarisetti" userId="e94a288af8687637" providerId="LiveId" clId="{39EDD16D-1A72-4C6C-B90A-D58D9F447DEA}" dt="2021-06-10T06:37:45.164" v="2847" actId="26606"/>
          <ac:spMkLst>
            <pc:docMk/>
            <pc:sldMk cId="2399170291" sldId="272"/>
            <ac:spMk id="26" creationId="{528AA953-F4F9-4DC5-97C7-491F4AF937DC}"/>
          </ac:spMkLst>
        </pc:spChg>
        <pc:spChg chg="add del">
          <ac:chgData name="Madhavi Prathyusha Kedarisetti" userId="e94a288af8687637" providerId="LiveId" clId="{39EDD16D-1A72-4C6C-B90A-D58D9F447DEA}" dt="2021-06-10T06:37:45.147" v="2846" actId="26606"/>
          <ac:spMkLst>
            <pc:docMk/>
            <pc:sldMk cId="2399170291" sldId="272"/>
            <ac:spMk id="31" creationId="{F12E7CC5-C78B-4EBD-9565-3FA00FAA6CF2}"/>
          </ac:spMkLst>
        </pc:spChg>
        <pc:spChg chg="add del">
          <ac:chgData name="Madhavi Prathyusha Kedarisetti" userId="e94a288af8687637" providerId="LiveId" clId="{39EDD16D-1A72-4C6C-B90A-D58D9F447DEA}" dt="2021-06-10T06:37:45.147" v="2846" actId="26606"/>
          <ac:spMkLst>
            <pc:docMk/>
            <pc:sldMk cId="2399170291" sldId="272"/>
            <ac:spMk id="33" creationId="{3A4529A5-F675-429F-8044-01372BB13422}"/>
          </ac:spMkLst>
        </pc:spChg>
        <pc:spChg chg="add del">
          <ac:chgData name="Madhavi Prathyusha Kedarisetti" userId="e94a288af8687637" providerId="LiveId" clId="{39EDD16D-1A72-4C6C-B90A-D58D9F447DEA}" dt="2021-06-10T06:37:45.147" v="2846" actId="26606"/>
          <ac:spMkLst>
            <pc:docMk/>
            <pc:sldMk cId="2399170291" sldId="272"/>
            <ac:spMk id="35" creationId="{63DAB858-5A0C-4AFF-AAC6-705EDF8DB733}"/>
          </ac:spMkLst>
        </pc:spChg>
        <pc:spChg chg="add del">
          <ac:chgData name="Madhavi Prathyusha Kedarisetti" userId="e94a288af8687637" providerId="LiveId" clId="{39EDD16D-1A72-4C6C-B90A-D58D9F447DEA}" dt="2021-06-10T06:38:19.563" v="2851" actId="26606"/>
          <ac:spMkLst>
            <pc:docMk/>
            <pc:sldMk cId="2399170291" sldId="272"/>
            <ac:spMk id="37" creationId="{665DBBEF-238B-476B-96AB-8AAC3224ECEA}"/>
          </ac:spMkLst>
        </pc:spChg>
        <pc:spChg chg="add del">
          <ac:chgData name="Madhavi Prathyusha Kedarisetti" userId="e94a288af8687637" providerId="LiveId" clId="{39EDD16D-1A72-4C6C-B90A-D58D9F447DEA}" dt="2021-06-10T06:38:19.563" v="2851" actId="26606"/>
          <ac:spMkLst>
            <pc:docMk/>
            <pc:sldMk cId="2399170291" sldId="272"/>
            <ac:spMk id="38" creationId="{3FCFB1DE-0B7E-48CC-BA90-B2AB0889F9D6}"/>
          </ac:spMkLst>
        </pc:spChg>
        <pc:spChg chg="add del">
          <ac:chgData name="Madhavi Prathyusha Kedarisetti" userId="e94a288af8687637" providerId="LiveId" clId="{39EDD16D-1A72-4C6C-B90A-D58D9F447DEA}" dt="2021-06-10T06:38:37.625" v="2853" actId="26606"/>
          <ac:spMkLst>
            <pc:docMk/>
            <pc:sldMk cId="2399170291" sldId="272"/>
            <ac:spMk id="43" creationId="{B7BD7FCF-A254-4A97-A15C-319B67622677}"/>
          </ac:spMkLst>
        </pc:spChg>
        <pc:spChg chg="add del">
          <ac:chgData name="Madhavi Prathyusha Kedarisetti" userId="e94a288af8687637" providerId="LiveId" clId="{39EDD16D-1A72-4C6C-B90A-D58D9F447DEA}" dt="2021-06-10T06:38:37.625" v="2853" actId="26606"/>
          <ac:spMkLst>
            <pc:docMk/>
            <pc:sldMk cId="2399170291" sldId="272"/>
            <ac:spMk id="45" creationId="{52FFAF72-6204-4676-9C6F-9A4CC4D91805}"/>
          </ac:spMkLst>
        </pc:spChg>
        <pc:spChg chg="add del">
          <ac:chgData name="Madhavi Prathyusha Kedarisetti" userId="e94a288af8687637" providerId="LiveId" clId="{39EDD16D-1A72-4C6C-B90A-D58D9F447DEA}" dt="2021-06-10T06:38:55.361" v="2855" actId="26606"/>
          <ac:spMkLst>
            <pc:docMk/>
            <pc:sldMk cId="2399170291" sldId="272"/>
            <ac:spMk id="50" creationId="{C73035C9-93C9-4A1C-B191-8129054EC5ED}"/>
          </ac:spMkLst>
        </pc:spChg>
        <pc:spChg chg="add del">
          <ac:chgData name="Madhavi Prathyusha Kedarisetti" userId="e94a288af8687637" providerId="LiveId" clId="{39EDD16D-1A72-4C6C-B90A-D58D9F447DEA}" dt="2021-06-10T06:38:55.361" v="2855" actId="26606"/>
          <ac:spMkLst>
            <pc:docMk/>
            <pc:sldMk cId="2399170291" sldId="272"/>
            <ac:spMk id="52" creationId="{EED8D03E-F375-4E67-B932-FF9B007BB420}"/>
          </ac:spMkLst>
        </pc:spChg>
        <pc:spChg chg="add">
          <ac:chgData name="Madhavi Prathyusha Kedarisetti" userId="e94a288af8687637" providerId="LiveId" clId="{39EDD16D-1A72-4C6C-B90A-D58D9F447DEA}" dt="2021-06-10T06:38:55.361" v="2855" actId="26606"/>
          <ac:spMkLst>
            <pc:docMk/>
            <pc:sldMk cId="2399170291" sldId="272"/>
            <ac:spMk id="57" creationId="{F12E7CC5-C78B-4EBD-9565-3FA00FAA6CF2}"/>
          </ac:spMkLst>
        </pc:spChg>
        <pc:spChg chg="add">
          <ac:chgData name="Madhavi Prathyusha Kedarisetti" userId="e94a288af8687637" providerId="LiveId" clId="{39EDD16D-1A72-4C6C-B90A-D58D9F447DEA}" dt="2021-06-10T06:38:55.361" v="2855" actId="26606"/>
          <ac:spMkLst>
            <pc:docMk/>
            <pc:sldMk cId="2399170291" sldId="272"/>
            <ac:spMk id="59" creationId="{3A4529A5-F675-429F-8044-01372BB13422}"/>
          </ac:spMkLst>
        </pc:spChg>
        <pc:spChg chg="add">
          <ac:chgData name="Madhavi Prathyusha Kedarisetti" userId="e94a288af8687637" providerId="LiveId" clId="{39EDD16D-1A72-4C6C-B90A-D58D9F447DEA}" dt="2021-06-10T06:38:55.361" v="2855" actId="26606"/>
          <ac:spMkLst>
            <pc:docMk/>
            <pc:sldMk cId="2399170291" sldId="272"/>
            <ac:spMk id="61" creationId="{63DAB858-5A0C-4AFF-AAC6-705EDF8DB733}"/>
          </ac:spMkLst>
        </pc:spChg>
        <pc:picChg chg="add del">
          <ac:chgData name="Madhavi Prathyusha Kedarisetti" userId="e94a288af8687637" providerId="LiveId" clId="{39EDD16D-1A72-4C6C-B90A-D58D9F447DEA}" dt="2021-06-10T05:18:08.833" v="2489" actId="26606"/>
          <ac:picMkLst>
            <pc:docMk/>
            <pc:sldMk cId="2399170291" sldId="272"/>
            <ac:picMk id="6" creationId="{ABFD4A3D-4B3A-43D7-A716-78D050A1A699}"/>
          </ac:picMkLst>
        </pc:picChg>
        <pc:picChg chg="add mod ord">
          <ac:chgData name="Madhavi Prathyusha Kedarisetti" userId="e94a288af8687637" providerId="LiveId" clId="{39EDD16D-1A72-4C6C-B90A-D58D9F447DEA}" dt="2021-06-10T06:38:55.361" v="2855" actId="26606"/>
          <ac:picMkLst>
            <pc:docMk/>
            <pc:sldMk cId="2399170291" sldId="272"/>
            <ac:picMk id="24" creationId="{1A8A39D6-1E10-411C-9844-5C26737B7071}"/>
          </ac:picMkLst>
        </pc:picChg>
      </pc:sldChg>
      <pc:sldChg chg="addSp delSp modSp new del mod setBg">
        <pc:chgData name="Madhavi Prathyusha Kedarisetti" userId="e94a288af8687637" providerId="LiveId" clId="{39EDD16D-1A72-4C6C-B90A-D58D9F447DEA}" dt="2021-06-10T05:16:37.336" v="2484" actId="47"/>
        <pc:sldMkLst>
          <pc:docMk/>
          <pc:sldMk cId="3111848613" sldId="273"/>
        </pc:sldMkLst>
        <pc:spChg chg="mod">
          <ac:chgData name="Madhavi Prathyusha Kedarisetti" userId="e94a288af8687637" providerId="LiveId" clId="{39EDD16D-1A72-4C6C-B90A-D58D9F447DEA}" dt="2021-06-10T05:07:09.204" v="2418" actId="1076"/>
          <ac:spMkLst>
            <pc:docMk/>
            <pc:sldMk cId="3111848613" sldId="273"/>
            <ac:spMk id="2" creationId="{B5C3CD29-013C-4326-A5DB-0515CBCD4C34}"/>
          </ac:spMkLst>
        </pc:spChg>
        <pc:spChg chg="mod">
          <ac:chgData name="Madhavi Prathyusha Kedarisetti" userId="e94a288af8687637" providerId="LiveId" clId="{39EDD16D-1A72-4C6C-B90A-D58D9F447DEA}" dt="2021-06-10T05:08:15.406" v="2425" actId="14100"/>
          <ac:spMkLst>
            <pc:docMk/>
            <pc:sldMk cId="3111848613" sldId="273"/>
            <ac:spMk id="3" creationId="{C90A9BAC-5F59-4AB7-911F-1369255F0626}"/>
          </ac:spMkLst>
        </pc:spChg>
        <pc:spChg chg="add">
          <ac:chgData name="Madhavi Prathyusha Kedarisetti" userId="e94a288af8687637" providerId="LiveId" clId="{39EDD16D-1A72-4C6C-B90A-D58D9F447DEA}" dt="2021-06-10T05:02:15.117" v="2387" actId="26606"/>
          <ac:spMkLst>
            <pc:docMk/>
            <pc:sldMk cId="3111848613" sldId="273"/>
            <ac:spMk id="10" creationId="{23A58148-D452-4F6F-A2FE-EED968DE1970}"/>
          </ac:spMkLst>
        </pc:spChg>
        <pc:picChg chg="add mod">
          <ac:chgData name="Madhavi Prathyusha Kedarisetti" userId="e94a288af8687637" providerId="LiveId" clId="{39EDD16D-1A72-4C6C-B90A-D58D9F447DEA}" dt="2021-06-10T05:07:12.022" v="2419" actId="1076"/>
          <ac:picMkLst>
            <pc:docMk/>
            <pc:sldMk cId="3111848613" sldId="273"/>
            <ac:picMk id="6" creationId="{66929095-880C-468E-9B99-81BE86722861}"/>
          </ac:picMkLst>
        </pc:picChg>
        <pc:picChg chg="add del">
          <ac:chgData name="Madhavi Prathyusha Kedarisetti" userId="e94a288af8687637" providerId="LiveId" clId="{39EDD16D-1A72-4C6C-B90A-D58D9F447DEA}" dt="2021-06-10T05:04:03.190" v="2413" actId="478"/>
          <ac:picMkLst>
            <pc:docMk/>
            <pc:sldMk cId="3111848613" sldId="273"/>
            <ac:picMk id="7" creationId="{CC4E54BB-D090-439E-A9D1-20A0799CBD3D}"/>
          </ac:picMkLst>
        </pc:picChg>
      </pc:sldChg>
      <pc:sldChg chg="addSp delSp modSp add del mod setBg delDesignElem">
        <pc:chgData name="Madhavi Prathyusha Kedarisetti" userId="e94a288af8687637" providerId="LiveId" clId="{39EDD16D-1A72-4C6C-B90A-D58D9F447DEA}" dt="2021-06-10T05:08:27.191" v="2426" actId="47"/>
        <pc:sldMkLst>
          <pc:docMk/>
          <pc:sldMk cId="1778107376" sldId="274"/>
        </pc:sldMkLst>
        <pc:spChg chg="mod">
          <ac:chgData name="Madhavi Prathyusha Kedarisetti" userId="e94a288af8687637" providerId="LiveId" clId="{39EDD16D-1A72-4C6C-B90A-D58D9F447DEA}" dt="2021-06-10T05:06:26.529" v="2414" actId="26606"/>
          <ac:spMkLst>
            <pc:docMk/>
            <pc:sldMk cId="1778107376" sldId="274"/>
            <ac:spMk id="2" creationId="{B5C3CD29-013C-4326-A5DB-0515CBCD4C34}"/>
          </ac:spMkLst>
        </pc:spChg>
        <pc:spChg chg="mod">
          <ac:chgData name="Madhavi Prathyusha Kedarisetti" userId="e94a288af8687637" providerId="LiveId" clId="{39EDD16D-1A72-4C6C-B90A-D58D9F447DEA}" dt="2021-06-10T05:06:26.529" v="2414" actId="26606"/>
          <ac:spMkLst>
            <pc:docMk/>
            <pc:sldMk cId="1778107376" sldId="274"/>
            <ac:spMk id="3" creationId="{C90A9BAC-5F59-4AB7-911F-1369255F0626}"/>
          </ac:spMkLst>
        </pc:spChg>
        <pc:spChg chg="del">
          <ac:chgData name="Madhavi Prathyusha Kedarisetti" userId="e94a288af8687637" providerId="LiveId" clId="{39EDD16D-1A72-4C6C-B90A-D58D9F447DEA}" dt="2021-06-10T05:03:25.516" v="2408"/>
          <ac:spMkLst>
            <pc:docMk/>
            <pc:sldMk cId="1778107376" sldId="274"/>
            <ac:spMk id="10" creationId="{23A58148-D452-4F6F-A2FE-EED968DE1970}"/>
          </ac:spMkLst>
        </pc:spChg>
        <pc:spChg chg="add del">
          <ac:chgData name="Madhavi Prathyusha Kedarisetti" userId="e94a288af8687637" providerId="LiveId" clId="{39EDD16D-1A72-4C6C-B90A-D58D9F447DEA}" dt="2021-06-10T05:06:26.529" v="2414" actId="26606"/>
          <ac:spMkLst>
            <pc:docMk/>
            <pc:sldMk cId="1778107376" sldId="274"/>
            <ac:spMk id="12" creationId="{23A58148-D452-4F6F-A2FE-EED968DE1970}"/>
          </ac:spMkLst>
        </pc:spChg>
        <pc:spChg chg="add">
          <ac:chgData name="Madhavi Prathyusha Kedarisetti" userId="e94a288af8687637" providerId="LiveId" clId="{39EDD16D-1A72-4C6C-B90A-D58D9F447DEA}" dt="2021-06-10T05:06:26.529" v="2414" actId="26606"/>
          <ac:spMkLst>
            <pc:docMk/>
            <pc:sldMk cId="1778107376" sldId="274"/>
            <ac:spMk id="19" creationId="{F618C080-A44E-4B0E-A4A2-E85574FEC7BA}"/>
          </ac:spMkLst>
        </pc:spChg>
        <pc:picChg chg="del">
          <ac:chgData name="Madhavi Prathyusha Kedarisetti" userId="e94a288af8687637" providerId="LiveId" clId="{39EDD16D-1A72-4C6C-B90A-D58D9F447DEA}" dt="2021-06-10T05:03:43.390" v="2410" actId="478"/>
          <ac:picMkLst>
            <pc:docMk/>
            <pc:sldMk cId="1778107376" sldId="274"/>
            <ac:picMk id="7" creationId="{CC4E54BB-D090-439E-A9D1-20A0799CBD3D}"/>
          </ac:picMkLst>
        </pc:picChg>
        <pc:picChg chg="add">
          <ac:chgData name="Madhavi Prathyusha Kedarisetti" userId="e94a288af8687637" providerId="LiveId" clId="{39EDD16D-1A72-4C6C-B90A-D58D9F447DEA}" dt="2021-06-10T05:06:26.529" v="2414" actId="26606"/>
          <ac:picMkLst>
            <pc:docMk/>
            <pc:sldMk cId="1778107376" sldId="274"/>
            <ac:picMk id="16" creationId="{6B6C4094-1CB7-47CD-B627-33590E36BBE8}"/>
          </ac:picMkLst>
        </pc:picChg>
      </pc:sldChg>
      <pc:sldChg chg="addSp delSp modSp add del mod setBg">
        <pc:chgData name="Madhavi Prathyusha Kedarisetti" userId="e94a288af8687637" providerId="LiveId" clId="{39EDD16D-1A72-4C6C-B90A-D58D9F447DEA}" dt="2021-06-10T06:47:18.765" v="2992" actId="47"/>
        <pc:sldMkLst>
          <pc:docMk/>
          <pc:sldMk cId="2394597810" sldId="274"/>
        </pc:sldMkLst>
        <pc:spChg chg="mod">
          <ac:chgData name="Madhavi Prathyusha Kedarisetti" userId="e94a288af8687637" providerId="LiveId" clId="{39EDD16D-1A72-4C6C-B90A-D58D9F447DEA}" dt="2021-06-10T06:06:04.825" v="2643" actId="113"/>
          <ac:spMkLst>
            <pc:docMk/>
            <pc:sldMk cId="2394597810" sldId="274"/>
            <ac:spMk id="2" creationId="{B5C3CD29-013C-4326-A5DB-0515CBCD4C34}"/>
          </ac:spMkLst>
        </pc:spChg>
        <pc:spChg chg="mod ord">
          <ac:chgData name="Madhavi Prathyusha Kedarisetti" userId="e94a288af8687637" providerId="LiveId" clId="{39EDD16D-1A72-4C6C-B90A-D58D9F447DEA}" dt="2021-06-10T05:10:22.698" v="2452" actId="6549"/>
          <ac:spMkLst>
            <pc:docMk/>
            <pc:sldMk cId="2394597810" sldId="274"/>
            <ac:spMk id="3" creationId="{C90A9BAC-5F59-4AB7-911F-1369255F0626}"/>
          </ac:spMkLst>
        </pc:spChg>
        <pc:spChg chg="add del">
          <ac:chgData name="Madhavi Prathyusha Kedarisetti" userId="e94a288af8687637" providerId="LiveId" clId="{39EDD16D-1A72-4C6C-B90A-D58D9F447DEA}" dt="2021-06-10T05:09:22.888" v="2441" actId="26606"/>
          <ac:spMkLst>
            <pc:docMk/>
            <pc:sldMk cId="2394597810" sldId="274"/>
            <ac:spMk id="10" creationId="{23A58148-D452-4F6F-A2FE-EED968DE1970}"/>
          </ac:spMkLst>
        </pc:spChg>
        <pc:spChg chg="add del">
          <ac:chgData name="Madhavi Prathyusha Kedarisetti" userId="e94a288af8687637" providerId="LiveId" clId="{39EDD16D-1A72-4C6C-B90A-D58D9F447DEA}" dt="2021-06-10T05:09:13.102" v="2432" actId="26606"/>
          <ac:spMkLst>
            <pc:docMk/>
            <pc:sldMk cId="2394597810" sldId="274"/>
            <ac:spMk id="15" creationId="{40A5BFB4-502F-490F-9D61-01455EEC79C3}"/>
          </ac:spMkLst>
        </pc:spChg>
        <pc:spChg chg="add del">
          <ac:chgData name="Madhavi Prathyusha Kedarisetti" userId="e94a288af8687637" providerId="LiveId" clId="{39EDD16D-1A72-4C6C-B90A-D58D9F447DEA}" dt="2021-06-10T05:09:14.874" v="2434" actId="26606"/>
          <ac:spMkLst>
            <pc:docMk/>
            <pc:sldMk cId="2394597810" sldId="274"/>
            <ac:spMk id="17" creationId="{F618C080-A44E-4B0E-A4A2-E85574FEC7BA}"/>
          </ac:spMkLst>
        </pc:spChg>
        <pc:spChg chg="add del">
          <ac:chgData name="Madhavi Prathyusha Kedarisetti" userId="e94a288af8687637" providerId="LiveId" clId="{39EDD16D-1A72-4C6C-B90A-D58D9F447DEA}" dt="2021-06-10T05:09:18.293" v="2436" actId="26606"/>
          <ac:spMkLst>
            <pc:docMk/>
            <pc:sldMk cId="2394597810" sldId="274"/>
            <ac:spMk id="19" creationId="{5DD103AA-7536-490B-973F-73CA63A7ED09}"/>
          </ac:spMkLst>
        </pc:spChg>
        <pc:spChg chg="add del">
          <ac:chgData name="Madhavi Prathyusha Kedarisetti" userId="e94a288af8687637" providerId="LiveId" clId="{39EDD16D-1A72-4C6C-B90A-D58D9F447DEA}" dt="2021-06-10T05:10:34.508" v="2454" actId="22"/>
          <ac:spMkLst>
            <pc:docMk/>
            <pc:sldMk cId="2394597810" sldId="274"/>
            <ac:spMk id="20" creationId="{F39230F0-E1A2-4FC7-8393-C2DEE4FA6E62}"/>
          </ac:spMkLst>
        </pc:spChg>
        <pc:spChg chg="add del">
          <ac:chgData name="Madhavi Prathyusha Kedarisetti" userId="e94a288af8687637" providerId="LiveId" clId="{39EDD16D-1A72-4C6C-B90A-D58D9F447DEA}" dt="2021-06-10T05:09:21.031" v="2438" actId="26606"/>
          <ac:spMkLst>
            <pc:docMk/>
            <pc:sldMk cId="2394597810" sldId="274"/>
            <ac:spMk id="21" creationId="{D2B78728-A580-49A7-84F9-6EF6F583ADE0}"/>
          </ac:spMkLst>
        </pc:spChg>
        <pc:spChg chg="add del">
          <ac:chgData name="Madhavi Prathyusha Kedarisetti" userId="e94a288af8687637" providerId="LiveId" clId="{39EDD16D-1A72-4C6C-B90A-D58D9F447DEA}" dt="2021-06-10T05:09:21.031" v="2438" actId="26606"/>
          <ac:spMkLst>
            <pc:docMk/>
            <pc:sldMk cId="2394597810" sldId="274"/>
            <ac:spMk id="22" creationId="{C4285719-470E-454C-AF62-8323075F1F5B}"/>
          </ac:spMkLst>
        </pc:spChg>
        <pc:spChg chg="add del">
          <ac:chgData name="Madhavi Prathyusha Kedarisetti" userId="e94a288af8687637" providerId="LiveId" clId="{39EDD16D-1A72-4C6C-B90A-D58D9F447DEA}" dt="2021-06-10T05:09:21.031" v="2438" actId="26606"/>
          <ac:spMkLst>
            <pc:docMk/>
            <pc:sldMk cId="2394597810" sldId="274"/>
            <ac:spMk id="23" creationId="{38FAA1A1-D861-433F-88FA-1E9D6FD31D11}"/>
          </ac:spMkLst>
        </pc:spChg>
        <pc:spChg chg="add del">
          <ac:chgData name="Madhavi Prathyusha Kedarisetti" userId="e94a288af8687637" providerId="LiveId" clId="{39EDD16D-1A72-4C6C-B90A-D58D9F447DEA}" dt="2021-06-10T05:09:21.031" v="2438" actId="26606"/>
          <ac:spMkLst>
            <pc:docMk/>
            <pc:sldMk cId="2394597810" sldId="274"/>
            <ac:spMk id="24" creationId="{CD9FE4EF-C4D8-49A0-B2FF-81D8DB7D8A24}"/>
          </ac:spMkLst>
        </pc:spChg>
        <pc:spChg chg="add del">
          <ac:chgData name="Madhavi Prathyusha Kedarisetti" userId="e94a288af8687637" providerId="LiveId" clId="{39EDD16D-1A72-4C6C-B90A-D58D9F447DEA}" dt="2021-06-10T05:09:21.031" v="2438" actId="26606"/>
          <ac:spMkLst>
            <pc:docMk/>
            <pc:sldMk cId="2394597810" sldId="274"/>
            <ac:spMk id="25" creationId="{8D71EDA1-87BF-4D5D-AB79-F346FD19278A}"/>
          </ac:spMkLst>
        </pc:spChg>
        <pc:spChg chg="add del">
          <ac:chgData name="Madhavi Prathyusha Kedarisetti" userId="e94a288af8687637" providerId="LiveId" clId="{39EDD16D-1A72-4C6C-B90A-D58D9F447DEA}" dt="2021-06-10T05:09:21.031" v="2438" actId="26606"/>
          <ac:spMkLst>
            <pc:docMk/>
            <pc:sldMk cId="2394597810" sldId="274"/>
            <ac:spMk id="26" creationId="{4300840D-0A0B-4512-BACA-B439D5B9C57C}"/>
          </ac:spMkLst>
        </pc:spChg>
        <pc:spChg chg="add del">
          <ac:chgData name="Madhavi Prathyusha Kedarisetti" userId="e94a288af8687637" providerId="LiveId" clId="{39EDD16D-1A72-4C6C-B90A-D58D9F447DEA}" dt="2021-06-10T05:09:22.879" v="2440" actId="26606"/>
          <ac:spMkLst>
            <pc:docMk/>
            <pc:sldMk cId="2394597810" sldId="274"/>
            <ac:spMk id="28" creationId="{59A309A7-1751-4ABE-A3C1-EEC40366AD89}"/>
          </ac:spMkLst>
        </pc:spChg>
        <pc:spChg chg="add del">
          <ac:chgData name="Madhavi Prathyusha Kedarisetti" userId="e94a288af8687637" providerId="LiveId" clId="{39EDD16D-1A72-4C6C-B90A-D58D9F447DEA}" dt="2021-06-10T05:09:22.879" v="2440" actId="26606"/>
          <ac:spMkLst>
            <pc:docMk/>
            <pc:sldMk cId="2394597810" sldId="274"/>
            <ac:spMk id="29" creationId="{967D8EB6-EAE1-4F9C-B398-83321E287204}"/>
          </ac:spMkLst>
        </pc:spChg>
        <pc:spChg chg="add">
          <ac:chgData name="Madhavi Prathyusha Kedarisetti" userId="e94a288af8687637" providerId="LiveId" clId="{39EDD16D-1A72-4C6C-B90A-D58D9F447DEA}" dt="2021-06-10T05:09:22.888" v="2441" actId="26606"/>
          <ac:spMkLst>
            <pc:docMk/>
            <pc:sldMk cId="2394597810" sldId="274"/>
            <ac:spMk id="31" creationId="{23A58148-D452-4F6F-A2FE-EED968DE1970}"/>
          </ac:spMkLst>
        </pc:spChg>
        <pc:picChg chg="mod">
          <ac:chgData name="Madhavi Prathyusha Kedarisetti" userId="e94a288af8687637" providerId="LiveId" clId="{39EDD16D-1A72-4C6C-B90A-D58D9F447DEA}" dt="2021-06-10T05:09:22.888" v="2441" actId="26606"/>
          <ac:picMkLst>
            <pc:docMk/>
            <pc:sldMk cId="2394597810" sldId="274"/>
            <ac:picMk id="6" creationId="{66929095-880C-468E-9B99-81BE86722861}"/>
          </ac:picMkLst>
        </pc:picChg>
      </pc:sldChg>
      <pc:sldChg chg="new del">
        <pc:chgData name="Madhavi Prathyusha Kedarisetti" userId="e94a288af8687637" providerId="LiveId" clId="{39EDD16D-1A72-4C6C-B90A-D58D9F447DEA}" dt="2021-06-10T05:03:20.978" v="2406" actId="47"/>
        <pc:sldMkLst>
          <pc:docMk/>
          <pc:sldMk cId="2682878260" sldId="274"/>
        </pc:sldMkLst>
      </pc:sldChg>
      <pc:sldChg chg="modSp add del mod">
        <pc:chgData name="Madhavi Prathyusha Kedarisetti" userId="e94a288af8687637" providerId="LiveId" clId="{39EDD16D-1A72-4C6C-B90A-D58D9F447DEA}" dt="2021-06-10T06:46:37.626" v="2987" actId="47"/>
        <pc:sldMkLst>
          <pc:docMk/>
          <pc:sldMk cId="3240638707" sldId="275"/>
        </pc:sldMkLst>
        <pc:spChg chg="mod">
          <ac:chgData name="Madhavi Prathyusha Kedarisetti" userId="e94a288af8687637" providerId="LiveId" clId="{39EDD16D-1A72-4C6C-B90A-D58D9F447DEA}" dt="2021-06-10T06:06:12.564" v="2644" actId="113"/>
          <ac:spMkLst>
            <pc:docMk/>
            <pc:sldMk cId="3240638707" sldId="275"/>
            <ac:spMk id="2" creationId="{B5C3CD29-013C-4326-A5DB-0515CBCD4C34}"/>
          </ac:spMkLst>
        </pc:spChg>
        <pc:spChg chg="mod">
          <ac:chgData name="Madhavi Prathyusha Kedarisetti" userId="e94a288af8687637" providerId="LiveId" clId="{39EDD16D-1A72-4C6C-B90A-D58D9F447DEA}" dt="2021-06-10T05:12:36.845" v="2478" actId="20577"/>
          <ac:spMkLst>
            <pc:docMk/>
            <pc:sldMk cId="3240638707" sldId="275"/>
            <ac:spMk id="3" creationId="{C90A9BAC-5F59-4AB7-911F-1369255F0626}"/>
          </ac:spMkLst>
        </pc:spChg>
      </pc:sldChg>
      <pc:sldChg chg="modSp add mod">
        <pc:chgData name="Madhavi Prathyusha Kedarisetti" userId="e94a288af8687637" providerId="LiveId" clId="{39EDD16D-1A72-4C6C-B90A-D58D9F447DEA}" dt="2021-06-10T10:47:27.850" v="3328" actId="14100"/>
        <pc:sldMkLst>
          <pc:docMk/>
          <pc:sldMk cId="1753267776" sldId="276"/>
        </pc:sldMkLst>
        <pc:spChg chg="mod">
          <ac:chgData name="Madhavi Prathyusha Kedarisetti" userId="e94a288af8687637" providerId="LiveId" clId="{39EDD16D-1A72-4C6C-B90A-D58D9F447DEA}" dt="2021-06-10T10:38:57.765" v="3262" actId="207"/>
          <ac:spMkLst>
            <pc:docMk/>
            <pc:sldMk cId="1753267776" sldId="276"/>
            <ac:spMk id="2" creationId="{18A48309-FEEC-4FD2-ADD0-51A4D1F75F9F}"/>
          </ac:spMkLst>
        </pc:spChg>
        <pc:graphicFrameChg chg="mod">
          <ac:chgData name="Madhavi Prathyusha Kedarisetti" userId="e94a288af8687637" providerId="LiveId" clId="{39EDD16D-1A72-4C6C-B90A-D58D9F447DEA}" dt="2021-06-10T10:47:27.850" v="3328" actId="14100"/>
          <ac:graphicFrameMkLst>
            <pc:docMk/>
            <pc:sldMk cId="1753267776" sldId="276"/>
            <ac:graphicFrameMk id="15" creationId="{BC78F387-463A-4A90-B64D-59B94C8A41E6}"/>
          </ac:graphicFrameMkLst>
        </pc:graphicFrameChg>
      </pc:sldChg>
      <pc:sldChg chg="add del">
        <pc:chgData name="Madhavi Prathyusha Kedarisetti" userId="e94a288af8687637" providerId="LiveId" clId="{39EDD16D-1A72-4C6C-B90A-D58D9F447DEA}" dt="2021-06-10T06:00:27.378" v="2634" actId="47"/>
        <pc:sldMkLst>
          <pc:docMk/>
          <pc:sldMk cId="2888349894" sldId="276"/>
        </pc:sldMkLst>
      </pc:sldChg>
      <pc:sldChg chg="addSp delSp modSp new mod setBg">
        <pc:chgData name="Madhavi Prathyusha Kedarisetti" userId="e94a288af8687637" providerId="LiveId" clId="{39EDD16D-1A72-4C6C-B90A-D58D9F447DEA}" dt="2021-06-10T10:46:49.664" v="3326" actId="1036"/>
        <pc:sldMkLst>
          <pc:docMk/>
          <pc:sldMk cId="2265857904" sldId="277"/>
        </pc:sldMkLst>
        <pc:spChg chg="mod">
          <ac:chgData name="Madhavi Prathyusha Kedarisetti" userId="e94a288af8687637" providerId="LiveId" clId="{39EDD16D-1A72-4C6C-B90A-D58D9F447DEA}" dt="2021-06-10T10:45:26.161" v="3300" actId="403"/>
          <ac:spMkLst>
            <pc:docMk/>
            <pc:sldMk cId="2265857904" sldId="277"/>
            <ac:spMk id="2" creationId="{9A18F081-7FA0-41B1-AE17-A974836411F6}"/>
          </ac:spMkLst>
        </pc:spChg>
        <pc:spChg chg="add del">
          <ac:chgData name="Madhavi Prathyusha Kedarisetti" userId="e94a288af8687637" providerId="LiveId" clId="{39EDD16D-1A72-4C6C-B90A-D58D9F447DEA}" dt="2021-06-10T06:40:05.074" v="2871" actId="26606"/>
          <ac:spMkLst>
            <pc:docMk/>
            <pc:sldMk cId="2265857904" sldId="277"/>
            <ac:spMk id="3" creationId="{2FED3020-E0F7-4E1C-A163-6F2AED8DC2D1}"/>
          </ac:spMkLst>
        </pc:spChg>
        <pc:spChg chg="add mod">
          <ac:chgData name="Madhavi Prathyusha Kedarisetti" userId="e94a288af8687637" providerId="LiveId" clId="{39EDD16D-1A72-4C6C-B90A-D58D9F447DEA}" dt="2021-06-10T10:46:49.664" v="3326" actId="1036"/>
          <ac:spMkLst>
            <pc:docMk/>
            <pc:sldMk cId="2265857904" sldId="277"/>
            <ac:spMk id="4" creationId="{76E4B2FB-FC74-4D1F-8D82-B901B700976A}"/>
          </ac:spMkLst>
        </pc:spChg>
        <pc:spChg chg="add del">
          <ac:chgData name="Madhavi Prathyusha Kedarisetti" userId="e94a288af8687637" providerId="LiveId" clId="{39EDD16D-1A72-4C6C-B90A-D58D9F447DEA}" dt="2021-06-10T06:39:57.738" v="2868" actId="26606"/>
          <ac:spMkLst>
            <pc:docMk/>
            <pc:sldMk cId="2265857904" sldId="277"/>
            <ac:spMk id="10" creationId="{337940BB-FBC4-492E-BD92-3B7B914D0EAE}"/>
          </ac:spMkLst>
        </pc:spChg>
        <pc:spChg chg="add del">
          <ac:chgData name="Madhavi Prathyusha Kedarisetti" userId="e94a288af8687637" providerId="LiveId" clId="{39EDD16D-1A72-4C6C-B90A-D58D9F447DEA}" dt="2021-06-10T06:39:57.738" v="2868" actId="26606"/>
          <ac:spMkLst>
            <pc:docMk/>
            <pc:sldMk cId="2265857904" sldId="277"/>
            <ac:spMk id="12" creationId="{3FCFB1DE-0B7E-48CC-BA90-B2AB0889F9D6}"/>
          </ac:spMkLst>
        </pc:spChg>
        <pc:spChg chg="add del">
          <ac:chgData name="Madhavi Prathyusha Kedarisetti" userId="e94a288af8687637" providerId="LiveId" clId="{39EDD16D-1A72-4C6C-B90A-D58D9F447DEA}" dt="2021-06-10T06:40:05.061" v="2870" actId="26606"/>
          <ac:spMkLst>
            <pc:docMk/>
            <pc:sldMk cId="2265857904" sldId="277"/>
            <ac:spMk id="14" creationId="{56037404-66BD-46B5-9323-1B531319671A}"/>
          </ac:spMkLst>
        </pc:spChg>
        <pc:spChg chg="add del">
          <ac:chgData name="Madhavi Prathyusha Kedarisetti" userId="e94a288af8687637" providerId="LiveId" clId="{39EDD16D-1A72-4C6C-B90A-D58D9F447DEA}" dt="2021-06-10T06:40:05.061" v="2870" actId="26606"/>
          <ac:spMkLst>
            <pc:docMk/>
            <pc:sldMk cId="2265857904" sldId="277"/>
            <ac:spMk id="15" creationId="{76906711-0AFB-47DD-A4B6-4E94B38B8C91}"/>
          </ac:spMkLst>
        </pc:spChg>
        <pc:spChg chg="add del">
          <ac:chgData name="Madhavi Prathyusha Kedarisetti" userId="e94a288af8687637" providerId="LiveId" clId="{39EDD16D-1A72-4C6C-B90A-D58D9F447DEA}" dt="2021-06-10T06:40:05.061" v="2870" actId="26606"/>
          <ac:spMkLst>
            <pc:docMk/>
            <pc:sldMk cId="2265857904" sldId="277"/>
            <ac:spMk id="16" creationId="{AA91F649-894C-41F6-A21D-3D1AC558E934}"/>
          </ac:spMkLst>
        </pc:spChg>
        <pc:spChg chg="add del">
          <ac:chgData name="Madhavi Prathyusha Kedarisetti" userId="e94a288af8687637" providerId="LiveId" clId="{39EDD16D-1A72-4C6C-B90A-D58D9F447DEA}" dt="2021-06-10T06:42:33.001" v="2928" actId="26606"/>
          <ac:spMkLst>
            <pc:docMk/>
            <pc:sldMk cId="2265857904" sldId="277"/>
            <ac:spMk id="19" creationId="{8A94871E-96FC-4ADE-815B-41A636E34F1A}"/>
          </ac:spMkLst>
        </pc:spChg>
        <pc:spChg chg="add del">
          <ac:chgData name="Madhavi Prathyusha Kedarisetti" userId="e94a288af8687637" providerId="LiveId" clId="{39EDD16D-1A72-4C6C-B90A-D58D9F447DEA}" dt="2021-06-10T06:42:33.001" v="2928" actId="26606"/>
          <ac:spMkLst>
            <pc:docMk/>
            <pc:sldMk cId="2265857904" sldId="277"/>
            <ac:spMk id="20" creationId="{3FCFB1DE-0B7E-48CC-BA90-B2AB0889F9D6}"/>
          </ac:spMkLst>
        </pc:spChg>
        <pc:spChg chg="add del">
          <ac:chgData name="Madhavi Prathyusha Kedarisetti" userId="e94a288af8687637" providerId="LiveId" clId="{39EDD16D-1A72-4C6C-B90A-D58D9F447DEA}" dt="2021-06-10T06:43:10.936" v="2936" actId="26606"/>
          <ac:spMkLst>
            <pc:docMk/>
            <pc:sldMk cId="2265857904" sldId="277"/>
            <ac:spMk id="26" creationId="{A440A548-C0D4-4418-940E-EDC2F1D9A599}"/>
          </ac:spMkLst>
        </pc:spChg>
        <pc:spChg chg="add del">
          <ac:chgData name="Madhavi Prathyusha Kedarisetti" userId="e94a288af8687637" providerId="LiveId" clId="{39EDD16D-1A72-4C6C-B90A-D58D9F447DEA}" dt="2021-06-10T06:43:10.936" v="2936" actId="26606"/>
          <ac:spMkLst>
            <pc:docMk/>
            <pc:sldMk cId="2265857904" sldId="277"/>
            <ac:spMk id="28" creationId="{E708B267-8CD2-4684-A57B-9F1070769203}"/>
          </ac:spMkLst>
        </pc:spChg>
        <pc:spChg chg="add del">
          <ac:chgData name="Madhavi Prathyusha Kedarisetti" userId="e94a288af8687637" providerId="LiveId" clId="{39EDD16D-1A72-4C6C-B90A-D58D9F447DEA}" dt="2021-06-10T06:43:06.103" v="2931" actId="26606"/>
          <ac:spMkLst>
            <pc:docMk/>
            <pc:sldMk cId="2265857904" sldId="277"/>
            <ac:spMk id="38" creationId="{245A9F99-D9B1-4094-A2E2-B90AC1DB7B9C}"/>
          </ac:spMkLst>
        </pc:spChg>
        <pc:spChg chg="add del">
          <ac:chgData name="Madhavi Prathyusha Kedarisetti" userId="e94a288af8687637" providerId="LiveId" clId="{39EDD16D-1A72-4C6C-B90A-D58D9F447DEA}" dt="2021-06-10T06:43:06.103" v="2931" actId="26606"/>
          <ac:spMkLst>
            <pc:docMk/>
            <pc:sldMk cId="2265857904" sldId="277"/>
            <ac:spMk id="40" creationId="{B7FAF607-473A-4A43-A23D-BBFF5C4117BB}"/>
          </ac:spMkLst>
        </pc:spChg>
        <pc:spChg chg="add del">
          <ac:chgData name="Madhavi Prathyusha Kedarisetti" userId="e94a288af8687637" providerId="LiveId" clId="{39EDD16D-1A72-4C6C-B90A-D58D9F447DEA}" dt="2021-06-10T06:43:09.143" v="2933" actId="26606"/>
          <ac:spMkLst>
            <pc:docMk/>
            <pc:sldMk cId="2265857904" sldId="277"/>
            <ac:spMk id="47" creationId="{A440A548-C0D4-4418-940E-EDC2F1D9A599}"/>
          </ac:spMkLst>
        </pc:spChg>
        <pc:spChg chg="add del">
          <ac:chgData name="Madhavi Prathyusha Kedarisetti" userId="e94a288af8687637" providerId="LiveId" clId="{39EDD16D-1A72-4C6C-B90A-D58D9F447DEA}" dt="2021-06-10T06:43:09.143" v="2933" actId="26606"/>
          <ac:spMkLst>
            <pc:docMk/>
            <pc:sldMk cId="2265857904" sldId="277"/>
            <ac:spMk id="48" creationId="{E708B267-8CD2-4684-A57B-9F1070769203}"/>
          </ac:spMkLst>
        </pc:spChg>
        <pc:spChg chg="add del">
          <ac:chgData name="Madhavi Prathyusha Kedarisetti" userId="e94a288af8687637" providerId="LiveId" clId="{39EDD16D-1A72-4C6C-B90A-D58D9F447DEA}" dt="2021-06-10T06:43:10.902" v="2935" actId="26606"/>
          <ac:spMkLst>
            <pc:docMk/>
            <pc:sldMk cId="2265857904" sldId="277"/>
            <ac:spMk id="54" creationId="{245A9F99-D9B1-4094-A2E2-B90AC1DB7B9C}"/>
          </ac:spMkLst>
        </pc:spChg>
        <pc:spChg chg="add del">
          <ac:chgData name="Madhavi Prathyusha Kedarisetti" userId="e94a288af8687637" providerId="LiveId" clId="{39EDD16D-1A72-4C6C-B90A-D58D9F447DEA}" dt="2021-06-10T06:43:10.902" v="2935" actId="26606"/>
          <ac:spMkLst>
            <pc:docMk/>
            <pc:sldMk cId="2265857904" sldId="277"/>
            <ac:spMk id="55" creationId="{B7FAF607-473A-4A43-A23D-BBFF5C4117BB}"/>
          </ac:spMkLst>
        </pc:spChg>
        <pc:spChg chg="add">
          <ac:chgData name="Madhavi Prathyusha Kedarisetti" userId="e94a288af8687637" providerId="LiveId" clId="{39EDD16D-1A72-4C6C-B90A-D58D9F447DEA}" dt="2021-06-10T06:43:10.936" v="2936" actId="26606"/>
          <ac:spMkLst>
            <pc:docMk/>
            <pc:sldMk cId="2265857904" sldId="277"/>
            <ac:spMk id="58" creationId="{A440A548-C0D4-4418-940E-EDC2F1D9A599}"/>
          </ac:spMkLst>
        </pc:spChg>
        <pc:spChg chg="add">
          <ac:chgData name="Madhavi Prathyusha Kedarisetti" userId="e94a288af8687637" providerId="LiveId" clId="{39EDD16D-1A72-4C6C-B90A-D58D9F447DEA}" dt="2021-06-10T06:43:10.936" v="2936" actId="26606"/>
          <ac:spMkLst>
            <pc:docMk/>
            <pc:sldMk cId="2265857904" sldId="277"/>
            <ac:spMk id="59" creationId="{E708B267-8CD2-4684-A57B-9F1070769203}"/>
          </ac:spMkLst>
        </pc:spChg>
        <pc:grpChg chg="add del">
          <ac:chgData name="Madhavi Prathyusha Kedarisetti" userId="e94a288af8687637" providerId="LiveId" clId="{39EDD16D-1A72-4C6C-B90A-D58D9F447DEA}" dt="2021-06-10T06:43:10.936" v="2936" actId="26606"/>
          <ac:grpSpMkLst>
            <pc:docMk/>
            <pc:sldMk cId="2265857904" sldId="277"/>
            <ac:grpSpMk id="30" creationId="{41E5AB36-9328-47E9-95AD-E38AC1C0E18D}"/>
          </ac:grpSpMkLst>
        </pc:grpChg>
        <pc:grpChg chg="add del">
          <ac:chgData name="Madhavi Prathyusha Kedarisetti" userId="e94a288af8687637" providerId="LiveId" clId="{39EDD16D-1A72-4C6C-B90A-D58D9F447DEA}" dt="2021-06-10T06:43:06.103" v="2931" actId="26606"/>
          <ac:grpSpMkLst>
            <pc:docMk/>
            <pc:sldMk cId="2265857904" sldId="277"/>
            <ac:grpSpMk id="42" creationId="{C5F6476F-D303-44D3-B30F-1BA348F0F64A}"/>
          </ac:grpSpMkLst>
        </pc:grpChg>
        <pc:grpChg chg="add del">
          <ac:chgData name="Madhavi Prathyusha Kedarisetti" userId="e94a288af8687637" providerId="LiveId" clId="{39EDD16D-1A72-4C6C-B90A-D58D9F447DEA}" dt="2021-06-10T06:43:09.143" v="2933" actId="26606"/>
          <ac:grpSpMkLst>
            <pc:docMk/>
            <pc:sldMk cId="2265857904" sldId="277"/>
            <ac:grpSpMk id="49" creationId="{41E5AB36-9328-47E9-95AD-E38AC1C0E18D}"/>
          </ac:grpSpMkLst>
        </pc:grpChg>
        <pc:grpChg chg="add del">
          <ac:chgData name="Madhavi Prathyusha Kedarisetti" userId="e94a288af8687637" providerId="LiveId" clId="{39EDD16D-1A72-4C6C-B90A-D58D9F447DEA}" dt="2021-06-10T06:43:10.902" v="2935" actId="26606"/>
          <ac:grpSpMkLst>
            <pc:docMk/>
            <pc:sldMk cId="2265857904" sldId="277"/>
            <ac:grpSpMk id="56" creationId="{C5F6476F-D303-44D3-B30F-1BA348F0F64A}"/>
          </ac:grpSpMkLst>
        </pc:grpChg>
        <pc:grpChg chg="add">
          <ac:chgData name="Madhavi Prathyusha Kedarisetti" userId="e94a288af8687637" providerId="LiveId" clId="{39EDD16D-1A72-4C6C-B90A-D58D9F447DEA}" dt="2021-06-10T06:43:10.936" v="2936" actId="26606"/>
          <ac:grpSpMkLst>
            <pc:docMk/>
            <pc:sldMk cId="2265857904" sldId="277"/>
            <ac:grpSpMk id="60" creationId="{41E5AB36-9328-47E9-95AD-E38AC1C0E18D}"/>
          </ac:grpSpMkLst>
        </pc:grpChg>
        <pc:picChg chg="add del">
          <ac:chgData name="Madhavi Prathyusha Kedarisetti" userId="e94a288af8687637" providerId="LiveId" clId="{39EDD16D-1A72-4C6C-B90A-D58D9F447DEA}" dt="2021-06-10T06:39:57.738" v="2868" actId="26606"/>
          <ac:picMkLst>
            <pc:docMk/>
            <pc:sldMk cId="2265857904" sldId="277"/>
            <ac:picMk id="7" creationId="{3621AC73-1C81-4FE4-AAD7-23CACA302B27}"/>
          </ac:picMkLst>
        </pc:picChg>
        <pc:picChg chg="add del">
          <ac:chgData name="Madhavi Prathyusha Kedarisetti" userId="e94a288af8687637" providerId="LiveId" clId="{39EDD16D-1A72-4C6C-B90A-D58D9F447DEA}" dt="2021-06-10T06:40:05.061" v="2870" actId="26606"/>
          <ac:picMkLst>
            <pc:docMk/>
            <pc:sldMk cId="2265857904" sldId="277"/>
            <ac:picMk id="17" creationId="{86890CD4-6574-40FE-87EE-0D7D1A7DF6DA}"/>
          </ac:picMkLst>
        </pc:picChg>
        <pc:picChg chg="add mod">
          <ac:chgData name="Madhavi Prathyusha Kedarisetti" userId="e94a288af8687637" providerId="LiveId" clId="{39EDD16D-1A72-4C6C-B90A-D58D9F447DEA}" dt="2021-06-10T06:47:13.939" v="2990" actId="1076"/>
          <ac:picMkLst>
            <pc:docMk/>
            <pc:sldMk cId="2265857904" sldId="277"/>
            <ac:picMk id="21" creationId="{A31F186C-9F2D-4F14-BA62-DFF51D8E8DE8}"/>
          </ac:picMkLst>
        </pc:picChg>
      </pc:sldChg>
      <pc:sldChg chg="addSp delSp modSp add del mod">
        <pc:chgData name="Madhavi Prathyusha Kedarisetti" userId="e94a288af8687637" providerId="LiveId" clId="{39EDD16D-1A72-4C6C-B90A-D58D9F447DEA}" dt="2021-06-10T05:47:04.811" v="2608" actId="47"/>
        <pc:sldMkLst>
          <pc:docMk/>
          <pc:sldMk cId="3117554563" sldId="277"/>
        </pc:sldMkLst>
        <pc:spChg chg="add del mod">
          <ac:chgData name="Madhavi Prathyusha Kedarisetti" userId="e94a288af8687637" providerId="LiveId" clId="{39EDD16D-1A72-4C6C-B90A-D58D9F447DEA}" dt="2021-06-10T05:47:02.064" v="2607" actId="478"/>
          <ac:spMkLst>
            <pc:docMk/>
            <pc:sldMk cId="3117554563" sldId="277"/>
            <ac:spMk id="7" creationId="{D6EAE5E5-C2E0-4F03-B58A-356A1A7A4C9A}"/>
          </ac:spMkLst>
        </pc:spChg>
      </pc:sldChg>
      <pc:sldChg chg="new del">
        <pc:chgData name="Madhavi Prathyusha Kedarisetti" userId="e94a288af8687637" providerId="LiveId" clId="{39EDD16D-1A72-4C6C-B90A-D58D9F447DEA}" dt="2021-06-10T06:33:18.092" v="2762" actId="47"/>
        <pc:sldMkLst>
          <pc:docMk/>
          <pc:sldMk cId="4160254664" sldId="277"/>
        </pc:sldMkLst>
      </pc:sldChg>
      <pc:sldChg chg="addSp delSp modSp new mod setBg">
        <pc:chgData name="Madhavi Prathyusha Kedarisetti" userId="e94a288af8687637" providerId="LiveId" clId="{39EDD16D-1A72-4C6C-B90A-D58D9F447DEA}" dt="2021-07-07T13:49:58.579" v="3631" actId="26606"/>
        <pc:sldMkLst>
          <pc:docMk/>
          <pc:sldMk cId="15033931" sldId="278"/>
        </pc:sldMkLst>
        <pc:spChg chg="mod">
          <ac:chgData name="Madhavi Prathyusha Kedarisetti" userId="e94a288af8687637" providerId="LiveId" clId="{39EDD16D-1A72-4C6C-B90A-D58D9F447DEA}" dt="2021-07-07T13:49:58.579" v="3631" actId="26606"/>
          <ac:spMkLst>
            <pc:docMk/>
            <pc:sldMk cId="15033931" sldId="278"/>
            <ac:spMk id="2" creationId="{760A7AFE-8131-4B6B-BED5-F393486D0DCF}"/>
          </ac:spMkLst>
        </pc:spChg>
        <pc:spChg chg="add del mod">
          <ac:chgData name="Madhavi Prathyusha Kedarisetti" userId="e94a288af8687637" providerId="LiveId" clId="{39EDD16D-1A72-4C6C-B90A-D58D9F447DEA}" dt="2021-07-07T13:49:58.579" v="3631" actId="26606"/>
          <ac:spMkLst>
            <pc:docMk/>
            <pc:sldMk cId="15033931" sldId="278"/>
            <ac:spMk id="3" creationId="{FBA3DE1A-0348-47F1-B00A-738CD5B81F6D}"/>
          </ac:spMkLst>
        </pc:spChg>
        <pc:spChg chg="add del">
          <ac:chgData name="Madhavi Prathyusha Kedarisetti" userId="e94a288af8687637" providerId="LiveId" clId="{39EDD16D-1A72-4C6C-B90A-D58D9F447DEA}" dt="2021-07-07T13:49:58.579" v="3631" actId="26606"/>
          <ac:spMkLst>
            <pc:docMk/>
            <pc:sldMk cId="15033931" sldId="278"/>
            <ac:spMk id="9" creationId="{2E442304-DDBD-4F7B-8017-36BCC863FB40}"/>
          </ac:spMkLst>
        </pc:spChg>
        <pc:spChg chg="add del">
          <ac:chgData name="Madhavi Prathyusha Kedarisetti" userId="e94a288af8687637" providerId="LiveId" clId="{39EDD16D-1A72-4C6C-B90A-D58D9F447DEA}" dt="2021-07-07T13:49:58.579" v="3631" actId="26606"/>
          <ac:spMkLst>
            <pc:docMk/>
            <pc:sldMk cId="15033931" sldId="278"/>
            <ac:spMk id="11" creationId="{5E107275-3853-46FD-A241-DE4355A42675}"/>
          </ac:spMkLst>
        </pc:spChg>
        <pc:graphicFrameChg chg="add del">
          <ac:chgData name="Madhavi Prathyusha Kedarisetti" userId="e94a288af8687637" providerId="LiveId" clId="{39EDD16D-1A72-4C6C-B90A-D58D9F447DEA}" dt="2021-07-07T13:49:58.579" v="3631" actId="26606"/>
          <ac:graphicFrameMkLst>
            <pc:docMk/>
            <pc:sldMk cId="15033931" sldId="278"/>
            <ac:graphicFrameMk id="5" creationId="{BD12C3C6-8B5C-41D5-BFC5-D18CAF603955}"/>
          </ac:graphicFrameMkLst>
        </pc:graphicFrameChg>
      </pc:sldChg>
      <pc:sldChg chg="addSp delSp modSp new del mod">
        <pc:chgData name="Madhavi Prathyusha Kedarisetti" userId="e94a288af8687637" providerId="LiveId" clId="{39EDD16D-1A72-4C6C-B90A-D58D9F447DEA}" dt="2021-06-10T10:49:13.371" v="3329" actId="47"/>
        <pc:sldMkLst>
          <pc:docMk/>
          <pc:sldMk cId="536661352" sldId="278"/>
        </pc:sldMkLst>
        <pc:spChg chg="del mod">
          <ac:chgData name="Madhavi Prathyusha Kedarisetti" userId="e94a288af8687637" providerId="LiveId" clId="{39EDD16D-1A72-4C6C-B90A-D58D9F447DEA}" dt="2021-06-10T10:42:30.425" v="3273" actId="478"/>
          <ac:spMkLst>
            <pc:docMk/>
            <pc:sldMk cId="536661352" sldId="278"/>
            <ac:spMk id="2" creationId="{55061AF4-6B7D-4D65-8AB6-B70EF7F04DE1}"/>
          </ac:spMkLst>
        </pc:spChg>
        <pc:spChg chg="del mod">
          <ac:chgData name="Madhavi Prathyusha Kedarisetti" userId="e94a288af8687637" providerId="LiveId" clId="{39EDD16D-1A72-4C6C-B90A-D58D9F447DEA}" dt="2021-06-10T10:42:36.176" v="3274" actId="478"/>
          <ac:spMkLst>
            <pc:docMk/>
            <pc:sldMk cId="536661352" sldId="278"/>
            <ac:spMk id="3" creationId="{1054F65F-0E58-4FD7-B9BC-0C712F78B7F0}"/>
          </ac:spMkLst>
        </pc:spChg>
        <pc:spChg chg="add del mod">
          <ac:chgData name="Madhavi Prathyusha Kedarisetti" userId="e94a288af8687637" providerId="LiveId" clId="{39EDD16D-1A72-4C6C-B90A-D58D9F447DEA}" dt="2021-06-10T10:42:40.274" v="3276" actId="478"/>
          <ac:spMkLst>
            <pc:docMk/>
            <pc:sldMk cId="536661352" sldId="278"/>
            <ac:spMk id="5" creationId="{6F811A8E-375B-4EF2-98BA-20E4D6836762}"/>
          </ac:spMkLst>
        </pc:spChg>
        <pc:spChg chg="add del mod">
          <ac:chgData name="Madhavi Prathyusha Kedarisetti" userId="e94a288af8687637" providerId="LiveId" clId="{39EDD16D-1A72-4C6C-B90A-D58D9F447DEA}" dt="2021-06-10T10:42:43.056" v="3277" actId="478"/>
          <ac:spMkLst>
            <pc:docMk/>
            <pc:sldMk cId="536661352" sldId="278"/>
            <ac:spMk id="7" creationId="{36BD1329-C56D-42D5-ADB3-1288BDF54838}"/>
          </ac:spMkLst>
        </pc:spChg>
        <pc:spChg chg="add mod">
          <ac:chgData name="Madhavi Prathyusha Kedarisetti" userId="e94a288af8687637" providerId="LiveId" clId="{39EDD16D-1A72-4C6C-B90A-D58D9F447DEA}" dt="2021-06-10T10:43:06.618" v="3281" actId="14100"/>
          <ac:spMkLst>
            <pc:docMk/>
            <pc:sldMk cId="536661352" sldId="278"/>
            <ac:spMk id="9" creationId="{BAEC6335-B2DC-40F1-A3B9-6EFE5CAB6601}"/>
          </ac:spMkLst>
        </pc:spChg>
        <pc:spChg chg="add mod">
          <ac:chgData name="Madhavi Prathyusha Kedarisetti" userId="e94a288af8687637" providerId="LiveId" clId="{39EDD16D-1A72-4C6C-B90A-D58D9F447DEA}" dt="2021-06-10T10:43:47.924" v="3297" actId="14100"/>
          <ac:spMkLst>
            <pc:docMk/>
            <pc:sldMk cId="536661352" sldId="278"/>
            <ac:spMk id="10" creationId="{E16DBD0D-581E-44F3-9D72-9DD1B9599F01}"/>
          </ac:spMkLst>
        </pc:spChg>
        <pc:picChg chg="add mod">
          <ac:chgData name="Madhavi Prathyusha Kedarisetti" userId="e94a288af8687637" providerId="LiveId" clId="{39EDD16D-1A72-4C6C-B90A-D58D9F447DEA}" dt="2021-06-10T10:42:48.167" v="3279" actId="1076"/>
          <ac:picMkLst>
            <pc:docMk/>
            <pc:sldMk cId="536661352" sldId="278"/>
            <ac:picMk id="8" creationId="{B816CC09-F8EB-429B-B88B-72760CE2041C}"/>
          </ac:picMkLst>
        </pc:picChg>
      </pc:sldChg>
      <pc:sldChg chg="addSp delSp modSp new del">
        <pc:chgData name="Madhavi Prathyusha Kedarisetti" userId="e94a288af8687637" providerId="LiveId" clId="{39EDD16D-1A72-4C6C-B90A-D58D9F447DEA}" dt="2021-06-10T06:44:06.688" v="2979" actId="47"/>
        <pc:sldMkLst>
          <pc:docMk/>
          <pc:sldMk cId="2689804638" sldId="278"/>
        </pc:sldMkLst>
        <pc:spChg chg="del">
          <ac:chgData name="Madhavi Prathyusha Kedarisetti" userId="e94a288af8687637" providerId="LiveId" clId="{39EDD16D-1A72-4C6C-B90A-D58D9F447DEA}" dt="2021-06-10T06:40:34.370" v="2873"/>
          <ac:spMkLst>
            <pc:docMk/>
            <pc:sldMk cId="2689804638" sldId="278"/>
            <ac:spMk id="3" creationId="{834B4028-A28E-42EF-904D-12C29E888B9F}"/>
          </ac:spMkLst>
        </pc:spChg>
        <pc:picChg chg="add mod">
          <ac:chgData name="Madhavi Prathyusha Kedarisetti" userId="e94a288af8687637" providerId="LiveId" clId="{39EDD16D-1A72-4C6C-B90A-D58D9F447DEA}" dt="2021-06-10T06:40:34.370" v="2873"/>
          <ac:picMkLst>
            <pc:docMk/>
            <pc:sldMk cId="2689804638" sldId="278"/>
            <ac:picMk id="4" creationId="{B6E2506D-D1D7-4A38-B67D-5DC7CBC9B22A}"/>
          </ac:picMkLst>
        </pc:picChg>
      </pc:sldChg>
      <pc:sldChg chg="addSp delSp modSp new mod">
        <pc:chgData name="Madhavi Prathyusha Kedarisetti" userId="e94a288af8687637" providerId="LiveId" clId="{39EDD16D-1A72-4C6C-B90A-D58D9F447DEA}" dt="2021-07-07T16:31:20.768" v="4246" actId="20577"/>
        <pc:sldMkLst>
          <pc:docMk/>
          <pc:sldMk cId="3676567106" sldId="279"/>
        </pc:sldMkLst>
        <pc:spChg chg="del">
          <ac:chgData name="Madhavi Prathyusha Kedarisetti" userId="e94a288af8687637" providerId="LiveId" clId="{39EDD16D-1A72-4C6C-B90A-D58D9F447DEA}" dt="2021-07-07T13:48:32.841" v="3624" actId="478"/>
          <ac:spMkLst>
            <pc:docMk/>
            <pc:sldMk cId="3676567106" sldId="279"/>
            <ac:spMk id="2" creationId="{27B5914C-7A67-4620-989B-C79347AD84D6}"/>
          </ac:spMkLst>
        </pc:spChg>
        <pc:spChg chg="del">
          <ac:chgData name="Madhavi Prathyusha Kedarisetti" userId="e94a288af8687637" providerId="LiveId" clId="{39EDD16D-1A72-4C6C-B90A-D58D9F447DEA}" dt="2021-07-07T13:48:36.523" v="3625" actId="478"/>
          <ac:spMkLst>
            <pc:docMk/>
            <pc:sldMk cId="3676567106" sldId="279"/>
            <ac:spMk id="3" creationId="{8E8E3566-5250-42BB-8815-7119D058C2DD}"/>
          </ac:spMkLst>
        </pc:spChg>
        <pc:spChg chg="add mod">
          <ac:chgData name="Madhavi Prathyusha Kedarisetti" userId="e94a288af8687637" providerId="LiveId" clId="{39EDD16D-1A72-4C6C-B90A-D58D9F447DEA}" dt="2021-07-07T16:01:43.697" v="4135" actId="27636"/>
          <ac:spMkLst>
            <pc:docMk/>
            <pc:sldMk cId="3676567106" sldId="279"/>
            <ac:spMk id="5" creationId="{591ECFA4-8DE7-43E5-9A10-76D7EBA5C959}"/>
          </ac:spMkLst>
        </pc:spChg>
        <pc:spChg chg="add mod">
          <ac:chgData name="Madhavi Prathyusha Kedarisetti" userId="e94a288af8687637" providerId="LiveId" clId="{39EDD16D-1A72-4C6C-B90A-D58D9F447DEA}" dt="2021-07-07T16:31:20.768" v="4246" actId="20577"/>
          <ac:spMkLst>
            <pc:docMk/>
            <pc:sldMk cId="3676567106" sldId="279"/>
            <ac:spMk id="6" creationId="{8131FDF2-95D9-46B6-A799-EF46881347EC}"/>
          </ac:spMkLst>
        </pc:spChg>
        <pc:picChg chg="add mod">
          <ac:chgData name="Madhavi Prathyusha Kedarisetti" userId="e94a288af8687637" providerId="LiveId" clId="{39EDD16D-1A72-4C6C-B90A-D58D9F447DEA}" dt="2021-07-07T16:01:48.631" v="4137" actId="1076"/>
          <ac:picMkLst>
            <pc:docMk/>
            <pc:sldMk cId="3676567106" sldId="279"/>
            <ac:picMk id="4" creationId="{9134C055-97BD-4170-95A8-A3E528CB81E3}"/>
          </ac:picMkLst>
        </pc:picChg>
      </pc:sldChg>
      <pc:sldChg chg="new">
        <pc:chgData name="Madhavi Prathyusha Kedarisetti" userId="e94a288af8687637" providerId="LiveId" clId="{39EDD16D-1A72-4C6C-B90A-D58D9F447DEA}" dt="2021-07-07T13:48:20.284" v="3621" actId="680"/>
        <pc:sldMkLst>
          <pc:docMk/>
          <pc:sldMk cId="1094630043" sldId="280"/>
        </pc:sldMkLst>
      </pc:sldChg>
      <pc:sldChg chg="modSp new mod">
        <pc:chgData name="Madhavi Prathyusha Kedarisetti" userId="e94a288af8687637" providerId="LiveId" clId="{39EDD16D-1A72-4C6C-B90A-D58D9F447DEA}" dt="2021-07-07T16:33:10.031" v="4358" actId="20577"/>
        <pc:sldMkLst>
          <pc:docMk/>
          <pc:sldMk cId="2368195608" sldId="281"/>
        </pc:sldMkLst>
        <pc:spChg chg="mod">
          <ac:chgData name="Madhavi Prathyusha Kedarisetti" userId="e94a288af8687637" providerId="LiveId" clId="{39EDD16D-1A72-4C6C-B90A-D58D9F447DEA}" dt="2021-07-07T16:32:29.498" v="4257" actId="20577"/>
          <ac:spMkLst>
            <pc:docMk/>
            <pc:sldMk cId="2368195608" sldId="281"/>
            <ac:spMk id="2" creationId="{5601485E-3222-4C98-9D3E-9EF33D2D68D0}"/>
          </ac:spMkLst>
        </pc:spChg>
        <pc:spChg chg="mod">
          <ac:chgData name="Madhavi Prathyusha Kedarisetti" userId="e94a288af8687637" providerId="LiveId" clId="{39EDD16D-1A72-4C6C-B90A-D58D9F447DEA}" dt="2021-07-07T16:33:10.031" v="4358" actId="20577"/>
          <ac:spMkLst>
            <pc:docMk/>
            <pc:sldMk cId="2368195608" sldId="281"/>
            <ac:spMk id="3" creationId="{2D48837B-7F9A-41F4-9403-E654394FE7BA}"/>
          </ac:spMkLst>
        </pc:spChg>
      </pc:sldChg>
      <pc:sldMasterChg chg="setBg modSldLayout">
        <pc:chgData name="Madhavi Prathyusha Kedarisetti" userId="e94a288af8687637" providerId="LiveId" clId="{39EDD16D-1A72-4C6C-B90A-D58D9F447DEA}" dt="2021-06-10T08:24:50.816" v="3001"/>
        <pc:sldMasterMkLst>
          <pc:docMk/>
          <pc:sldMasterMk cId="283332849" sldId="2147483781"/>
        </pc:sldMasterMkLst>
        <pc:sldLayoutChg chg="setBg">
          <pc:chgData name="Madhavi Prathyusha Kedarisetti" userId="e94a288af8687637" providerId="LiveId" clId="{39EDD16D-1A72-4C6C-B90A-D58D9F447DEA}" dt="2021-06-10T08:24:50.816" v="3001"/>
          <pc:sldLayoutMkLst>
            <pc:docMk/>
            <pc:sldMasterMk cId="283332849" sldId="2147483781"/>
            <pc:sldLayoutMk cId="3441308205" sldId="2147483782"/>
          </pc:sldLayoutMkLst>
        </pc:sldLayoutChg>
        <pc:sldLayoutChg chg="setBg">
          <pc:chgData name="Madhavi Prathyusha Kedarisetti" userId="e94a288af8687637" providerId="LiveId" clId="{39EDD16D-1A72-4C6C-B90A-D58D9F447DEA}" dt="2021-06-10T08:24:50.816" v="3001"/>
          <pc:sldLayoutMkLst>
            <pc:docMk/>
            <pc:sldMasterMk cId="283332849" sldId="2147483781"/>
            <pc:sldLayoutMk cId="2059678880" sldId="2147483783"/>
          </pc:sldLayoutMkLst>
        </pc:sldLayoutChg>
        <pc:sldLayoutChg chg="setBg">
          <pc:chgData name="Madhavi Prathyusha Kedarisetti" userId="e94a288af8687637" providerId="LiveId" clId="{39EDD16D-1A72-4C6C-B90A-D58D9F447DEA}" dt="2021-06-10T08:24:50.816" v="3001"/>
          <pc:sldLayoutMkLst>
            <pc:docMk/>
            <pc:sldMasterMk cId="283332849" sldId="2147483781"/>
            <pc:sldLayoutMk cId="3385873772" sldId="2147483784"/>
          </pc:sldLayoutMkLst>
        </pc:sldLayoutChg>
        <pc:sldLayoutChg chg="setBg">
          <pc:chgData name="Madhavi Prathyusha Kedarisetti" userId="e94a288af8687637" providerId="LiveId" clId="{39EDD16D-1A72-4C6C-B90A-D58D9F447DEA}" dt="2021-06-10T08:24:50.816" v="3001"/>
          <pc:sldLayoutMkLst>
            <pc:docMk/>
            <pc:sldMasterMk cId="283332849" sldId="2147483781"/>
            <pc:sldLayoutMk cId="2969755142" sldId="2147483785"/>
          </pc:sldLayoutMkLst>
        </pc:sldLayoutChg>
        <pc:sldLayoutChg chg="setBg">
          <pc:chgData name="Madhavi Prathyusha Kedarisetti" userId="e94a288af8687637" providerId="LiveId" clId="{39EDD16D-1A72-4C6C-B90A-D58D9F447DEA}" dt="2021-06-10T08:24:50.816" v="3001"/>
          <pc:sldLayoutMkLst>
            <pc:docMk/>
            <pc:sldMasterMk cId="283332849" sldId="2147483781"/>
            <pc:sldLayoutMk cId="3419724073" sldId="2147483786"/>
          </pc:sldLayoutMkLst>
        </pc:sldLayoutChg>
        <pc:sldLayoutChg chg="setBg">
          <pc:chgData name="Madhavi Prathyusha Kedarisetti" userId="e94a288af8687637" providerId="LiveId" clId="{39EDD16D-1A72-4C6C-B90A-D58D9F447DEA}" dt="2021-06-10T08:24:50.816" v="3001"/>
          <pc:sldLayoutMkLst>
            <pc:docMk/>
            <pc:sldMasterMk cId="283332849" sldId="2147483781"/>
            <pc:sldLayoutMk cId="2181449863" sldId="2147483787"/>
          </pc:sldLayoutMkLst>
        </pc:sldLayoutChg>
        <pc:sldLayoutChg chg="setBg">
          <pc:chgData name="Madhavi Prathyusha Kedarisetti" userId="e94a288af8687637" providerId="LiveId" clId="{39EDD16D-1A72-4C6C-B90A-D58D9F447DEA}" dt="2021-06-10T08:24:50.816" v="3001"/>
          <pc:sldLayoutMkLst>
            <pc:docMk/>
            <pc:sldMasterMk cId="283332849" sldId="2147483781"/>
            <pc:sldLayoutMk cId="2648067600" sldId="2147483788"/>
          </pc:sldLayoutMkLst>
        </pc:sldLayoutChg>
        <pc:sldLayoutChg chg="setBg">
          <pc:chgData name="Madhavi Prathyusha Kedarisetti" userId="e94a288af8687637" providerId="LiveId" clId="{39EDD16D-1A72-4C6C-B90A-D58D9F447DEA}" dt="2021-06-10T08:24:50.816" v="3001"/>
          <pc:sldLayoutMkLst>
            <pc:docMk/>
            <pc:sldMasterMk cId="283332849" sldId="2147483781"/>
            <pc:sldLayoutMk cId="3516529082" sldId="2147483789"/>
          </pc:sldLayoutMkLst>
        </pc:sldLayoutChg>
        <pc:sldLayoutChg chg="setBg">
          <pc:chgData name="Madhavi Prathyusha Kedarisetti" userId="e94a288af8687637" providerId="LiveId" clId="{39EDD16D-1A72-4C6C-B90A-D58D9F447DEA}" dt="2021-06-10T08:24:50.816" v="3001"/>
          <pc:sldLayoutMkLst>
            <pc:docMk/>
            <pc:sldMasterMk cId="283332849" sldId="2147483781"/>
            <pc:sldLayoutMk cId="3899141797" sldId="2147483790"/>
          </pc:sldLayoutMkLst>
        </pc:sldLayoutChg>
        <pc:sldLayoutChg chg="setBg">
          <pc:chgData name="Madhavi Prathyusha Kedarisetti" userId="e94a288af8687637" providerId="LiveId" clId="{39EDD16D-1A72-4C6C-B90A-D58D9F447DEA}" dt="2021-06-10T08:24:50.816" v="3001"/>
          <pc:sldLayoutMkLst>
            <pc:docMk/>
            <pc:sldMasterMk cId="283332849" sldId="2147483781"/>
            <pc:sldLayoutMk cId="3172418881" sldId="2147483791"/>
          </pc:sldLayoutMkLst>
        </pc:sldLayoutChg>
        <pc:sldLayoutChg chg="setBg">
          <pc:chgData name="Madhavi Prathyusha Kedarisetti" userId="e94a288af8687637" providerId="LiveId" clId="{39EDD16D-1A72-4C6C-B90A-D58D9F447DEA}" dt="2021-06-10T08:24:50.816" v="3001"/>
          <pc:sldLayoutMkLst>
            <pc:docMk/>
            <pc:sldMasterMk cId="283332849" sldId="2147483781"/>
            <pc:sldLayoutMk cId="2094188456" sldId="2147483792"/>
          </pc:sldLayoutMkLst>
        </pc:sldLayoutChg>
      </pc:sldMasterChg>
    </pc:docChg>
  </pc:docChgLst>
  <pc:docChgLst>
    <pc:chgData name="Madhavi Prathyusha Kedarisetti" userId="e94a288af8687637" providerId="LiveId" clId="{C47BC10C-AC37-4C04-A4B3-198A08ED1FAF}"/>
    <pc:docChg chg="undo custSel addSld delSld modSld sldOrd">
      <pc:chgData name="Madhavi Prathyusha Kedarisetti" userId="e94a288af8687637" providerId="LiveId" clId="{C47BC10C-AC37-4C04-A4B3-198A08ED1FAF}" dt="2021-07-12T18:33:17.574" v="234"/>
      <pc:docMkLst>
        <pc:docMk/>
      </pc:docMkLst>
      <pc:sldChg chg="addSp delSp modSp mod">
        <pc:chgData name="Madhavi Prathyusha Kedarisetti" userId="e94a288af8687637" providerId="LiveId" clId="{C47BC10C-AC37-4C04-A4B3-198A08ED1FAF}" dt="2021-07-12T18:33:16.978" v="233" actId="478"/>
        <pc:sldMkLst>
          <pc:docMk/>
          <pc:sldMk cId="1790393991" sldId="262"/>
        </pc:sldMkLst>
        <pc:spChg chg="add del">
          <ac:chgData name="Madhavi Prathyusha Kedarisetti" userId="e94a288af8687637" providerId="LiveId" clId="{C47BC10C-AC37-4C04-A4B3-198A08ED1FAF}" dt="2021-07-12T18:33:16.978" v="233" actId="478"/>
          <ac:spMkLst>
            <pc:docMk/>
            <pc:sldMk cId="1790393991" sldId="262"/>
            <ac:spMk id="2" creationId="{9282B490-77AF-4D59-99B2-EBFDA4CF2BC5}"/>
          </ac:spMkLst>
        </pc:spChg>
        <pc:spChg chg="add del mod">
          <ac:chgData name="Madhavi Prathyusha Kedarisetti" userId="e94a288af8687637" providerId="LiveId" clId="{C47BC10C-AC37-4C04-A4B3-198A08ED1FAF}" dt="2021-07-12T18:33:16.978" v="233" actId="478"/>
          <ac:spMkLst>
            <pc:docMk/>
            <pc:sldMk cId="1790393991" sldId="262"/>
            <ac:spMk id="7" creationId="{60FF66A3-3D5D-4A68-B771-FFAFBA20CDA3}"/>
          </ac:spMkLst>
        </pc:spChg>
      </pc:sldChg>
      <pc:sldChg chg="del">
        <pc:chgData name="Madhavi Prathyusha Kedarisetti" userId="e94a288af8687637" providerId="LiveId" clId="{C47BC10C-AC37-4C04-A4B3-198A08ED1FAF}" dt="2021-07-09T03:22:02.200" v="189" actId="47"/>
        <pc:sldMkLst>
          <pc:docMk/>
          <pc:sldMk cId="1081030672" sldId="270"/>
        </pc:sldMkLst>
      </pc:sldChg>
      <pc:sldChg chg="del">
        <pc:chgData name="Madhavi Prathyusha Kedarisetti" userId="e94a288af8687637" providerId="LiveId" clId="{C47BC10C-AC37-4C04-A4B3-198A08ED1FAF}" dt="2021-07-09T03:22:05.163" v="190" actId="47"/>
        <pc:sldMkLst>
          <pc:docMk/>
          <pc:sldMk cId="1753267776" sldId="276"/>
        </pc:sldMkLst>
      </pc:sldChg>
      <pc:sldChg chg="addSp delSp delDesignElem">
        <pc:chgData name="Madhavi Prathyusha Kedarisetti" userId="e94a288af8687637" providerId="LiveId" clId="{C47BC10C-AC37-4C04-A4B3-198A08ED1FAF}" dt="2021-07-12T18:33:17.574" v="234"/>
        <pc:sldMkLst>
          <pc:docMk/>
          <pc:sldMk cId="2265857904" sldId="277"/>
        </pc:sldMkLst>
        <pc:spChg chg="add del">
          <ac:chgData name="Madhavi Prathyusha Kedarisetti" userId="e94a288af8687637" providerId="LiveId" clId="{C47BC10C-AC37-4C04-A4B3-198A08ED1FAF}" dt="2021-07-12T18:33:17.574" v="234"/>
          <ac:spMkLst>
            <pc:docMk/>
            <pc:sldMk cId="2265857904" sldId="277"/>
            <ac:spMk id="68" creationId="{8A94871E-96FC-4ADE-815B-41A636E34F1A}"/>
          </ac:spMkLst>
        </pc:spChg>
        <pc:spChg chg="add del">
          <ac:chgData name="Madhavi Prathyusha Kedarisetti" userId="e94a288af8687637" providerId="LiveId" clId="{C47BC10C-AC37-4C04-A4B3-198A08ED1FAF}" dt="2021-07-12T18:33:17.574" v="234"/>
          <ac:spMkLst>
            <pc:docMk/>
            <pc:sldMk cId="2265857904" sldId="277"/>
            <ac:spMk id="70" creationId="{3FCFB1DE-0B7E-48CC-BA90-B2AB0889F9D6}"/>
          </ac:spMkLst>
        </pc:spChg>
      </pc:sldChg>
      <pc:sldChg chg="addSp delSp delDesignElem">
        <pc:chgData name="Madhavi Prathyusha Kedarisetti" userId="e94a288af8687637" providerId="LiveId" clId="{C47BC10C-AC37-4C04-A4B3-198A08ED1FAF}" dt="2021-07-12T18:33:17.574" v="234"/>
        <pc:sldMkLst>
          <pc:docMk/>
          <pc:sldMk cId="15033931" sldId="278"/>
        </pc:sldMkLst>
        <pc:spChg chg="add del">
          <ac:chgData name="Madhavi Prathyusha Kedarisetti" userId="e94a288af8687637" providerId="LiveId" clId="{C47BC10C-AC37-4C04-A4B3-198A08ED1FAF}" dt="2021-07-12T18:33:17.574" v="234"/>
          <ac:spMkLst>
            <pc:docMk/>
            <pc:sldMk cId="15033931" sldId="278"/>
            <ac:spMk id="13" creationId="{2E442304-DDBD-4F7B-8017-36BCC863FB40}"/>
          </ac:spMkLst>
        </pc:spChg>
        <pc:spChg chg="add del">
          <ac:chgData name="Madhavi Prathyusha Kedarisetti" userId="e94a288af8687637" providerId="LiveId" clId="{C47BC10C-AC37-4C04-A4B3-198A08ED1FAF}" dt="2021-07-12T18:33:17.574" v="234"/>
          <ac:spMkLst>
            <pc:docMk/>
            <pc:sldMk cId="15033931" sldId="278"/>
            <ac:spMk id="15" creationId="{5E107275-3853-46FD-A241-DE4355A42675}"/>
          </ac:spMkLst>
        </pc:spChg>
      </pc:sldChg>
      <pc:sldChg chg="addSp delSp delDesignElem">
        <pc:chgData name="Madhavi Prathyusha Kedarisetti" userId="e94a288af8687637" providerId="LiveId" clId="{C47BC10C-AC37-4C04-A4B3-198A08ED1FAF}" dt="2021-07-12T18:33:17.574" v="234"/>
        <pc:sldMkLst>
          <pc:docMk/>
          <pc:sldMk cId="3676567106" sldId="279"/>
        </pc:sldMkLst>
        <pc:spChg chg="add del">
          <ac:chgData name="Madhavi Prathyusha Kedarisetti" userId="e94a288af8687637" providerId="LiveId" clId="{C47BC10C-AC37-4C04-A4B3-198A08ED1FAF}" dt="2021-07-12T18:33:17.574" v="234"/>
          <ac:spMkLst>
            <pc:docMk/>
            <pc:sldMk cId="3676567106" sldId="279"/>
            <ac:spMk id="29" creationId="{C4E4288A-DFC8-40A2-90E5-70E851A933AD}"/>
          </ac:spMkLst>
        </pc:spChg>
        <pc:spChg chg="add del">
          <ac:chgData name="Madhavi Prathyusha Kedarisetti" userId="e94a288af8687637" providerId="LiveId" clId="{C47BC10C-AC37-4C04-A4B3-198A08ED1FAF}" dt="2021-07-12T18:33:17.574" v="234"/>
          <ac:spMkLst>
            <pc:docMk/>
            <pc:sldMk cId="3676567106" sldId="279"/>
            <ac:spMk id="35" creationId="{FDF32B5C-56CA-41B2-B98F-3B71817347B0}"/>
          </ac:spMkLst>
        </pc:spChg>
        <pc:spChg chg="add del">
          <ac:chgData name="Madhavi Prathyusha Kedarisetti" userId="e94a288af8687637" providerId="LiveId" clId="{C47BC10C-AC37-4C04-A4B3-198A08ED1FAF}" dt="2021-07-12T18:33:17.574" v="234"/>
          <ac:spMkLst>
            <pc:docMk/>
            <pc:sldMk cId="3676567106" sldId="279"/>
            <ac:spMk id="37" creationId="{D13042C5-FBFD-461A-A131-5C448FAF37E1}"/>
          </ac:spMkLst>
        </pc:spChg>
        <pc:spChg chg="add del">
          <ac:chgData name="Madhavi Prathyusha Kedarisetti" userId="e94a288af8687637" providerId="LiveId" clId="{C47BC10C-AC37-4C04-A4B3-198A08ED1FAF}" dt="2021-07-12T18:33:17.574" v="234"/>
          <ac:spMkLst>
            <pc:docMk/>
            <pc:sldMk cId="3676567106" sldId="279"/>
            <ac:spMk id="39" creationId="{53339482-2518-48ED-BB8A-78BA44D806CF}"/>
          </ac:spMkLst>
        </pc:spChg>
        <pc:spChg chg="add del">
          <ac:chgData name="Madhavi Prathyusha Kedarisetti" userId="e94a288af8687637" providerId="LiveId" clId="{C47BC10C-AC37-4C04-A4B3-198A08ED1FAF}" dt="2021-07-12T18:33:17.574" v="234"/>
          <ac:spMkLst>
            <pc:docMk/>
            <pc:sldMk cId="3676567106" sldId="279"/>
            <ac:spMk id="41" creationId="{EEC55F4D-D9C2-4111-949F-1021A85FC8D1}"/>
          </ac:spMkLst>
        </pc:spChg>
        <pc:grpChg chg="add del">
          <ac:chgData name="Madhavi Prathyusha Kedarisetti" userId="e94a288af8687637" providerId="LiveId" clId="{C47BC10C-AC37-4C04-A4B3-198A08ED1FAF}" dt="2021-07-12T18:33:17.574" v="234"/>
          <ac:grpSpMkLst>
            <pc:docMk/>
            <pc:sldMk cId="3676567106" sldId="279"/>
            <ac:grpSpMk id="31" creationId="{B63C2D82-D4FA-4A37-BB01-1E7B21E4FF20}"/>
          </ac:grpSpMkLst>
        </pc:grpChg>
      </pc:sldChg>
      <pc:sldChg chg="addSp delSp delDesignElem">
        <pc:chgData name="Madhavi Prathyusha Kedarisetti" userId="e94a288af8687637" providerId="LiveId" clId="{C47BC10C-AC37-4C04-A4B3-198A08ED1FAF}" dt="2021-07-12T18:33:17.574" v="234"/>
        <pc:sldMkLst>
          <pc:docMk/>
          <pc:sldMk cId="1168156149" sldId="283"/>
        </pc:sldMkLst>
        <pc:spChg chg="add del">
          <ac:chgData name="Madhavi Prathyusha Kedarisetti" userId="e94a288af8687637" providerId="LiveId" clId="{C47BC10C-AC37-4C04-A4B3-198A08ED1FAF}" dt="2021-07-12T18:33:17.574" v="234"/>
          <ac:spMkLst>
            <pc:docMk/>
            <pc:sldMk cId="1168156149" sldId="283"/>
            <ac:spMk id="18" creationId="{C4879EFC-8E62-4E00-973C-C45EE9EC676D}"/>
          </ac:spMkLst>
        </pc:spChg>
        <pc:spChg chg="add del">
          <ac:chgData name="Madhavi Prathyusha Kedarisetti" userId="e94a288af8687637" providerId="LiveId" clId="{C47BC10C-AC37-4C04-A4B3-198A08ED1FAF}" dt="2021-07-12T18:33:17.574" v="234"/>
          <ac:spMkLst>
            <pc:docMk/>
            <pc:sldMk cId="1168156149" sldId="283"/>
            <ac:spMk id="20" creationId="{D6A9C53F-5F90-40A5-8C85-5412D39C8C68}"/>
          </ac:spMkLst>
        </pc:spChg>
      </pc:sldChg>
      <pc:sldChg chg="addSp delSp modSp add mod">
        <pc:chgData name="Madhavi Prathyusha Kedarisetti" userId="e94a288af8687637" providerId="LiveId" clId="{C47BC10C-AC37-4C04-A4B3-198A08ED1FAF}" dt="2021-07-09T03:28:33.933" v="222" actId="1076"/>
        <pc:sldMkLst>
          <pc:docMk/>
          <pc:sldMk cId="462892318" sldId="284"/>
        </pc:sldMkLst>
        <pc:spChg chg="mod">
          <ac:chgData name="Madhavi Prathyusha Kedarisetti" userId="e94a288af8687637" providerId="LiveId" clId="{C47BC10C-AC37-4C04-A4B3-198A08ED1FAF}" dt="2021-07-09T03:11:06.734" v="93" actId="1076"/>
          <ac:spMkLst>
            <pc:docMk/>
            <pc:sldMk cId="462892318" sldId="284"/>
            <ac:spMk id="2" creationId="{18A48309-FEEC-4FD2-ADD0-51A4D1F75F9F}"/>
          </ac:spMkLst>
        </pc:spChg>
        <pc:spChg chg="add mod">
          <ac:chgData name="Madhavi Prathyusha Kedarisetti" userId="e94a288af8687637" providerId="LiveId" clId="{C47BC10C-AC37-4C04-A4B3-198A08ED1FAF}" dt="2021-07-09T03:20:23.289" v="173" actId="207"/>
          <ac:spMkLst>
            <pc:docMk/>
            <pc:sldMk cId="462892318" sldId="284"/>
            <ac:spMk id="3" creationId="{655E01AE-0368-4FFD-8898-35BA65E05D47}"/>
          </ac:spMkLst>
        </pc:spChg>
        <pc:spChg chg="add mod">
          <ac:chgData name="Madhavi Prathyusha Kedarisetti" userId="e94a288af8687637" providerId="LiveId" clId="{C47BC10C-AC37-4C04-A4B3-198A08ED1FAF}" dt="2021-07-09T03:20:33.264" v="175" actId="207"/>
          <ac:spMkLst>
            <pc:docMk/>
            <pc:sldMk cId="462892318" sldId="284"/>
            <ac:spMk id="7" creationId="{305FBD8F-0BB9-406C-81BF-6CABC8F723DF}"/>
          </ac:spMkLst>
        </pc:spChg>
        <pc:spChg chg="add del mod">
          <ac:chgData name="Madhavi Prathyusha Kedarisetti" userId="e94a288af8687637" providerId="LiveId" clId="{C47BC10C-AC37-4C04-A4B3-198A08ED1FAF}" dt="2021-07-09T03:24:29.324" v="215" actId="478"/>
          <ac:spMkLst>
            <pc:docMk/>
            <pc:sldMk cId="462892318" sldId="284"/>
            <ac:spMk id="9" creationId="{5BD8282F-35CD-4414-BF2F-50B3F0212C42}"/>
          </ac:spMkLst>
        </pc:spChg>
        <pc:graphicFrameChg chg="del mod">
          <ac:chgData name="Madhavi Prathyusha Kedarisetti" userId="e94a288af8687637" providerId="LiveId" clId="{C47BC10C-AC37-4C04-A4B3-198A08ED1FAF}" dt="2021-07-09T02:58:28.649" v="2" actId="478"/>
          <ac:graphicFrameMkLst>
            <pc:docMk/>
            <pc:sldMk cId="462892318" sldId="284"/>
            <ac:graphicFrameMk id="15" creationId="{BC78F387-463A-4A90-B64D-59B94C8A41E6}"/>
          </ac:graphicFrameMkLst>
        </pc:graphicFrameChg>
        <pc:picChg chg="add mod">
          <ac:chgData name="Madhavi Prathyusha Kedarisetti" userId="e94a288af8687637" providerId="LiveId" clId="{C47BC10C-AC37-4C04-A4B3-198A08ED1FAF}" dt="2021-07-09T03:28:33.933" v="222" actId="1076"/>
          <ac:picMkLst>
            <pc:docMk/>
            <pc:sldMk cId="462892318" sldId="284"/>
            <ac:picMk id="5" creationId="{07DAFC0A-CEB9-43BE-A117-F33BD1602F94}"/>
          </ac:picMkLst>
        </pc:picChg>
        <pc:picChg chg="add mod">
          <ac:chgData name="Madhavi Prathyusha Kedarisetti" userId="e94a288af8687637" providerId="LiveId" clId="{C47BC10C-AC37-4C04-A4B3-198A08ED1FAF}" dt="2021-07-09T03:28:30.218" v="221" actId="1076"/>
          <ac:picMkLst>
            <pc:docMk/>
            <pc:sldMk cId="462892318" sldId="284"/>
            <ac:picMk id="8" creationId="{29DA7AE2-D7AA-4A90-88A1-FE3EE6BBF5AB}"/>
          </ac:picMkLst>
        </pc:picChg>
      </pc:sldChg>
      <pc:sldChg chg="addSp delSp modSp add mod">
        <pc:chgData name="Madhavi Prathyusha Kedarisetti" userId="e94a288af8687637" providerId="LiveId" clId="{C47BC10C-AC37-4C04-A4B3-198A08ED1FAF}" dt="2021-07-09T03:28:24.566" v="220" actId="1076"/>
        <pc:sldMkLst>
          <pc:docMk/>
          <pc:sldMk cId="427107932" sldId="285"/>
        </pc:sldMkLst>
        <pc:spChg chg="mod">
          <ac:chgData name="Madhavi Prathyusha Kedarisetti" userId="e94a288af8687637" providerId="LiveId" clId="{C47BC10C-AC37-4C04-A4B3-198A08ED1FAF}" dt="2021-07-09T03:28:24.566" v="220" actId="1076"/>
          <ac:spMkLst>
            <pc:docMk/>
            <pc:sldMk cId="427107932" sldId="285"/>
            <ac:spMk id="3" creationId="{655E01AE-0368-4FFD-8898-35BA65E05D47}"/>
          </ac:spMkLst>
        </pc:spChg>
        <pc:spChg chg="mod">
          <ac:chgData name="Madhavi Prathyusha Kedarisetti" userId="e94a288af8687637" providerId="LiveId" clId="{C47BC10C-AC37-4C04-A4B3-198A08ED1FAF}" dt="2021-07-09T03:20:50.682" v="179" actId="207"/>
          <ac:spMkLst>
            <pc:docMk/>
            <pc:sldMk cId="427107932" sldId="285"/>
            <ac:spMk id="7" creationId="{305FBD8F-0BB9-406C-81BF-6CABC8F723DF}"/>
          </ac:spMkLst>
        </pc:spChg>
        <pc:picChg chg="del">
          <ac:chgData name="Madhavi Prathyusha Kedarisetti" userId="e94a288af8687637" providerId="LiveId" clId="{C47BC10C-AC37-4C04-A4B3-198A08ED1FAF}" dt="2021-07-09T03:05:31.573" v="50" actId="478"/>
          <ac:picMkLst>
            <pc:docMk/>
            <pc:sldMk cId="427107932" sldId="285"/>
            <ac:picMk id="5" creationId="{07DAFC0A-CEB9-43BE-A117-F33BD1602F94}"/>
          </ac:picMkLst>
        </pc:picChg>
        <pc:picChg chg="add mod">
          <ac:chgData name="Madhavi Prathyusha Kedarisetti" userId="e94a288af8687637" providerId="LiveId" clId="{C47BC10C-AC37-4C04-A4B3-198A08ED1FAF}" dt="2021-07-09T03:25:19.168" v="216" actId="14100"/>
          <ac:picMkLst>
            <pc:docMk/>
            <pc:sldMk cId="427107932" sldId="285"/>
            <ac:picMk id="6" creationId="{2F080A6C-15ED-4FE5-8596-063C6284CF59}"/>
          </ac:picMkLst>
        </pc:picChg>
        <pc:picChg chg="del mod">
          <ac:chgData name="Madhavi Prathyusha Kedarisetti" userId="e94a288af8687637" providerId="LiveId" clId="{C47BC10C-AC37-4C04-A4B3-198A08ED1FAF}" dt="2021-07-09T03:06:05.146" v="62" actId="478"/>
          <ac:picMkLst>
            <pc:docMk/>
            <pc:sldMk cId="427107932" sldId="285"/>
            <ac:picMk id="8" creationId="{29DA7AE2-D7AA-4A90-88A1-FE3EE6BBF5AB}"/>
          </ac:picMkLst>
        </pc:picChg>
        <pc:picChg chg="add mod">
          <ac:chgData name="Madhavi Prathyusha Kedarisetti" userId="e94a288af8687637" providerId="LiveId" clId="{C47BC10C-AC37-4C04-A4B3-198A08ED1FAF}" dt="2021-07-09T03:28:20.579" v="219" actId="1076"/>
          <ac:picMkLst>
            <pc:docMk/>
            <pc:sldMk cId="427107932" sldId="285"/>
            <ac:picMk id="10" creationId="{171F3B66-D568-4A79-9B8C-ABFF99A022D7}"/>
          </ac:picMkLst>
        </pc:picChg>
        <pc:picChg chg="add del">
          <ac:chgData name="Madhavi Prathyusha Kedarisetti" userId="e94a288af8687637" providerId="LiveId" clId="{C47BC10C-AC37-4C04-A4B3-198A08ED1FAF}" dt="2021-07-09T03:07:18.009" v="70" actId="22"/>
          <ac:picMkLst>
            <pc:docMk/>
            <pc:sldMk cId="427107932" sldId="285"/>
            <ac:picMk id="12" creationId="{49395B6E-D20A-48E8-A44D-992DBFE738D9}"/>
          </ac:picMkLst>
        </pc:picChg>
      </pc:sldChg>
      <pc:sldChg chg="addSp delSp modSp add mod ord">
        <pc:chgData name="Madhavi Prathyusha Kedarisetti" userId="e94a288af8687637" providerId="LiveId" clId="{C47BC10C-AC37-4C04-A4B3-198A08ED1FAF}" dt="2021-07-09T03:28:14.168" v="218" actId="1076"/>
        <pc:sldMkLst>
          <pc:docMk/>
          <pc:sldMk cId="3406714935" sldId="286"/>
        </pc:sldMkLst>
        <pc:spChg chg="mod">
          <ac:chgData name="Madhavi Prathyusha Kedarisetti" userId="e94a288af8687637" providerId="LiveId" clId="{C47BC10C-AC37-4C04-A4B3-198A08ED1FAF}" dt="2021-07-09T03:28:14.168" v="218" actId="1076"/>
          <ac:spMkLst>
            <pc:docMk/>
            <pc:sldMk cId="3406714935" sldId="286"/>
            <ac:spMk id="3" creationId="{655E01AE-0368-4FFD-8898-35BA65E05D47}"/>
          </ac:spMkLst>
        </pc:spChg>
        <pc:spChg chg="mod">
          <ac:chgData name="Madhavi Prathyusha Kedarisetti" userId="e94a288af8687637" providerId="LiveId" clId="{C47BC10C-AC37-4C04-A4B3-198A08ED1FAF}" dt="2021-07-09T03:21:18.378" v="185" actId="14100"/>
          <ac:spMkLst>
            <pc:docMk/>
            <pc:sldMk cId="3406714935" sldId="286"/>
            <ac:spMk id="7" creationId="{305FBD8F-0BB9-406C-81BF-6CABC8F723DF}"/>
          </ac:spMkLst>
        </pc:spChg>
        <pc:picChg chg="del">
          <ac:chgData name="Madhavi Prathyusha Kedarisetti" userId="e94a288af8687637" providerId="LiveId" clId="{C47BC10C-AC37-4C04-A4B3-198A08ED1FAF}" dt="2021-07-09T03:08:35.088" v="77" actId="478"/>
          <ac:picMkLst>
            <pc:docMk/>
            <pc:sldMk cId="3406714935" sldId="286"/>
            <ac:picMk id="5" creationId="{07DAFC0A-CEB9-43BE-A117-F33BD1602F94}"/>
          </ac:picMkLst>
        </pc:picChg>
        <pc:picChg chg="add mod">
          <ac:chgData name="Madhavi Prathyusha Kedarisetti" userId="e94a288af8687637" providerId="LiveId" clId="{C47BC10C-AC37-4C04-A4B3-198A08ED1FAF}" dt="2021-07-09T03:25:30.960" v="217" actId="1076"/>
          <ac:picMkLst>
            <pc:docMk/>
            <pc:sldMk cId="3406714935" sldId="286"/>
            <ac:picMk id="6" creationId="{1192632D-8193-4673-91AB-A95797125345}"/>
          </ac:picMkLst>
        </pc:picChg>
        <pc:picChg chg="del">
          <ac:chgData name="Madhavi Prathyusha Kedarisetti" userId="e94a288af8687637" providerId="LiveId" clId="{C47BC10C-AC37-4C04-A4B3-198A08ED1FAF}" dt="2021-07-09T03:09:15.330" v="84" actId="478"/>
          <ac:picMkLst>
            <pc:docMk/>
            <pc:sldMk cId="3406714935" sldId="286"/>
            <ac:picMk id="8" creationId="{29DA7AE2-D7AA-4A90-88A1-FE3EE6BBF5AB}"/>
          </ac:picMkLst>
        </pc:picChg>
        <pc:picChg chg="add mod">
          <ac:chgData name="Madhavi Prathyusha Kedarisetti" userId="e94a288af8687637" providerId="LiveId" clId="{C47BC10C-AC37-4C04-A4B3-198A08ED1FAF}" dt="2021-07-09T03:21:27.715" v="188" actId="14100"/>
          <ac:picMkLst>
            <pc:docMk/>
            <pc:sldMk cId="3406714935" sldId="286"/>
            <ac:picMk id="10" creationId="{00EBAF88-17A5-48E5-AE04-801C946936AB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8D5960-DACB-4779-A8F0-3AA9226E01B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1E86A96-6F31-4AC1-A37E-5E2CCCCC6F55}">
      <dgm:prSet/>
      <dgm:spPr/>
      <dgm:t>
        <a:bodyPr/>
        <a:lstStyle/>
        <a:p>
          <a:r>
            <a:rPr lang="en-GB"/>
            <a:t>Introduction</a:t>
          </a:r>
          <a:endParaRPr lang="en-US"/>
        </a:p>
      </dgm:t>
    </dgm:pt>
    <dgm:pt modelId="{2AF8F883-2B63-444C-9236-B55A5B7DF965}" type="parTrans" cxnId="{E6DD416F-EADE-4F2B-87AC-4074E6771B28}">
      <dgm:prSet/>
      <dgm:spPr/>
      <dgm:t>
        <a:bodyPr/>
        <a:lstStyle/>
        <a:p>
          <a:endParaRPr lang="en-US"/>
        </a:p>
      </dgm:t>
    </dgm:pt>
    <dgm:pt modelId="{61B2C67C-DD97-4EB8-92D5-4696F1637FF9}" type="sibTrans" cxnId="{E6DD416F-EADE-4F2B-87AC-4074E6771B28}">
      <dgm:prSet/>
      <dgm:spPr/>
      <dgm:t>
        <a:bodyPr/>
        <a:lstStyle/>
        <a:p>
          <a:endParaRPr lang="en-US"/>
        </a:p>
      </dgm:t>
    </dgm:pt>
    <dgm:pt modelId="{FC3F5954-37F3-4985-A221-F4BE618D6A9A}">
      <dgm:prSet/>
      <dgm:spPr/>
      <dgm:t>
        <a:bodyPr/>
        <a:lstStyle/>
        <a:p>
          <a:r>
            <a:rPr lang="en-GB"/>
            <a:t>Abstract</a:t>
          </a:r>
          <a:endParaRPr lang="en-US"/>
        </a:p>
      </dgm:t>
    </dgm:pt>
    <dgm:pt modelId="{14A48800-AC0D-45B9-9311-AD21370E1FD9}" type="parTrans" cxnId="{24BC9210-680A-4C21-85A5-9AE1B7DA12A8}">
      <dgm:prSet/>
      <dgm:spPr/>
      <dgm:t>
        <a:bodyPr/>
        <a:lstStyle/>
        <a:p>
          <a:endParaRPr lang="en-US"/>
        </a:p>
      </dgm:t>
    </dgm:pt>
    <dgm:pt modelId="{8425FA95-BEF5-467A-B93F-BBD7AC3A7FE0}" type="sibTrans" cxnId="{24BC9210-680A-4C21-85A5-9AE1B7DA12A8}">
      <dgm:prSet/>
      <dgm:spPr/>
      <dgm:t>
        <a:bodyPr/>
        <a:lstStyle/>
        <a:p>
          <a:endParaRPr lang="en-US"/>
        </a:p>
      </dgm:t>
    </dgm:pt>
    <dgm:pt modelId="{B320D6A1-D80E-4DA0-BD78-161DA57E5310}">
      <dgm:prSet/>
      <dgm:spPr/>
      <dgm:t>
        <a:bodyPr/>
        <a:lstStyle/>
        <a:p>
          <a:r>
            <a:rPr lang="en-GB" dirty="0"/>
            <a:t>Proposed System</a:t>
          </a:r>
          <a:endParaRPr lang="en-US" dirty="0"/>
        </a:p>
      </dgm:t>
    </dgm:pt>
    <dgm:pt modelId="{6BFD66B2-02BE-48D9-8DA4-9B130A9E8EF4}" type="parTrans" cxnId="{E8D9BC97-6E8F-44DD-B55F-9DEEDB3E7B80}">
      <dgm:prSet/>
      <dgm:spPr/>
      <dgm:t>
        <a:bodyPr/>
        <a:lstStyle/>
        <a:p>
          <a:endParaRPr lang="en-US"/>
        </a:p>
      </dgm:t>
    </dgm:pt>
    <dgm:pt modelId="{DAD45570-5300-4286-BCAA-58582949AB91}" type="sibTrans" cxnId="{E8D9BC97-6E8F-44DD-B55F-9DEEDB3E7B80}">
      <dgm:prSet/>
      <dgm:spPr/>
      <dgm:t>
        <a:bodyPr/>
        <a:lstStyle/>
        <a:p>
          <a:endParaRPr lang="en-US"/>
        </a:p>
      </dgm:t>
    </dgm:pt>
    <dgm:pt modelId="{7AAEC96E-E266-454A-8A33-CF7607770F37}">
      <dgm:prSet/>
      <dgm:spPr/>
      <dgm:t>
        <a:bodyPr/>
        <a:lstStyle/>
        <a:p>
          <a:r>
            <a:rPr lang="en-GB"/>
            <a:t>Requirements</a:t>
          </a:r>
          <a:endParaRPr lang="en-US"/>
        </a:p>
      </dgm:t>
    </dgm:pt>
    <dgm:pt modelId="{AC4907FA-5EC2-4C20-A730-F68CBADB3F97}" type="parTrans" cxnId="{EE34E66D-5EDB-494A-BC94-ABCA967F633C}">
      <dgm:prSet/>
      <dgm:spPr/>
      <dgm:t>
        <a:bodyPr/>
        <a:lstStyle/>
        <a:p>
          <a:endParaRPr lang="en-US"/>
        </a:p>
      </dgm:t>
    </dgm:pt>
    <dgm:pt modelId="{B2310390-B0CD-4B48-A2FF-3182DFB2D6EC}" type="sibTrans" cxnId="{EE34E66D-5EDB-494A-BC94-ABCA967F633C}">
      <dgm:prSet/>
      <dgm:spPr/>
      <dgm:t>
        <a:bodyPr/>
        <a:lstStyle/>
        <a:p>
          <a:endParaRPr lang="en-US"/>
        </a:p>
      </dgm:t>
    </dgm:pt>
    <dgm:pt modelId="{42886095-A836-46F7-ACE6-7662AB983E25}">
      <dgm:prSet/>
      <dgm:spPr/>
      <dgm:t>
        <a:bodyPr/>
        <a:lstStyle/>
        <a:p>
          <a:r>
            <a:rPr lang="en-GB"/>
            <a:t>Design Process</a:t>
          </a:r>
          <a:endParaRPr lang="en-US"/>
        </a:p>
      </dgm:t>
    </dgm:pt>
    <dgm:pt modelId="{FFAE5123-CFB4-48E1-8F4F-BFFD5118F6C4}" type="parTrans" cxnId="{FD8173C7-C430-406C-A4F5-09A965DEC678}">
      <dgm:prSet/>
      <dgm:spPr/>
      <dgm:t>
        <a:bodyPr/>
        <a:lstStyle/>
        <a:p>
          <a:endParaRPr lang="en-US"/>
        </a:p>
      </dgm:t>
    </dgm:pt>
    <dgm:pt modelId="{9C101D0E-37AD-469A-B856-DD80DFCA32BE}" type="sibTrans" cxnId="{FD8173C7-C430-406C-A4F5-09A965DEC678}">
      <dgm:prSet/>
      <dgm:spPr/>
      <dgm:t>
        <a:bodyPr/>
        <a:lstStyle/>
        <a:p>
          <a:endParaRPr lang="en-US"/>
        </a:p>
      </dgm:t>
    </dgm:pt>
    <dgm:pt modelId="{62D430C6-D880-4EC7-BA50-6BFDE6C72B94}">
      <dgm:prSet/>
      <dgm:spPr/>
      <dgm:t>
        <a:bodyPr/>
        <a:lstStyle/>
        <a:p>
          <a:r>
            <a:rPr lang="en-US" dirty="0"/>
            <a:t>Implementation</a:t>
          </a:r>
        </a:p>
      </dgm:t>
    </dgm:pt>
    <dgm:pt modelId="{FE520C0C-EF02-4E5D-82E9-B962702F958E}" type="parTrans" cxnId="{AE0E975B-31FF-41EA-B415-DA2D21E67B0B}">
      <dgm:prSet/>
      <dgm:spPr/>
      <dgm:t>
        <a:bodyPr/>
        <a:lstStyle/>
        <a:p>
          <a:endParaRPr lang="en-US"/>
        </a:p>
      </dgm:t>
    </dgm:pt>
    <dgm:pt modelId="{D312EB90-EE4E-48A5-9F4B-FB4F8D3211A7}" type="sibTrans" cxnId="{AE0E975B-31FF-41EA-B415-DA2D21E67B0B}">
      <dgm:prSet/>
      <dgm:spPr/>
      <dgm:t>
        <a:bodyPr/>
        <a:lstStyle/>
        <a:p>
          <a:endParaRPr lang="en-US"/>
        </a:p>
      </dgm:t>
    </dgm:pt>
    <dgm:pt modelId="{030E4DA9-8D23-4C9A-8D92-A064BF5673B3}">
      <dgm:prSet/>
      <dgm:spPr/>
      <dgm:t>
        <a:bodyPr/>
        <a:lstStyle/>
        <a:p>
          <a:r>
            <a:rPr lang="en-US" dirty="0"/>
            <a:t>Flow Chart</a:t>
          </a:r>
        </a:p>
      </dgm:t>
    </dgm:pt>
    <dgm:pt modelId="{28C7A432-8043-4052-B325-1E741E44B8DB}" type="parTrans" cxnId="{204EFA5C-FD26-49F1-A76C-74C2AD58E3CF}">
      <dgm:prSet/>
      <dgm:spPr/>
      <dgm:t>
        <a:bodyPr/>
        <a:lstStyle/>
        <a:p>
          <a:endParaRPr lang="en-US"/>
        </a:p>
      </dgm:t>
    </dgm:pt>
    <dgm:pt modelId="{D1932872-A488-4081-8B40-67AA8BA98A14}" type="sibTrans" cxnId="{204EFA5C-FD26-49F1-A76C-74C2AD58E3CF}">
      <dgm:prSet/>
      <dgm:spPr/>
      <dgm:t>
        <a:bodyPr/>
        <a:lstStyle/>
        <a:p>
          <a:endParaRPr lang="en-US"/>
        </a:p>
      </dgm:t>
    </dgm:pt>
    <dgm:pt modelId="{E04A5381-9DBA-4DBA-A423-99C292757125}">
      <dgm:prSet/>
      <dgm:spPr/>
      <dgm:t>
        <a:bodyPr/>
        <a:lstStyle/>
        <a:p>
          <a:r>
            <a:rPr lang="en-GB" dirty="0"/>
            <a:t>Overview</a:t>
          </a:r>
          <a:endParaRPr lang="en-US" dirty="0"/>
        </a:p>
      </dgm:t>
    </dgm:pt>
    <dgm:pt modelId="{BECAFD9B-68E3-4942-B44A-3FB3C13AD838}" type="parTrans" cxnId="{608EDBE1-EEC1-446B-BE6E-A95CD047239B}">
      <dgm:prSet/>
      <dgm:spPr/>
      <dgm:t>
        <a:bodyPr/>
        <a:lstStyle/>
        <a:p>
          <a:endParaRPr lang="en-US"/>
        </a:p>
      </dgm:t>
    </dgm:pt>
    <dgm:pt modelId="{1BCEDDB2-C4E8-4AB2-A9AF-19FE640213DC}" type="sibTrans" cxnId="{608EDBE1-EEC1-446B-BE6E-A95CD047239B}">
      <dgm:prSet/>
      <dgm:spPr/>
      <dgm:t>
        <a:bodyPr/>
        <a:lstStyle/>
        <a:p>
          <a:endParaRPr lang="en-US"/>
        </a:p>
      </dgm:t>
    </dgm:pt>
    <dgm:pt modelId="{EA1FCDD8-D080-4EA7-824B-ABA530716A92}">
      <dgm:prSet/>
      <dgm:spPr/>
      <dgm:t>
        <a:bodyPr/>
        <a:lstStyle/>
        <a:p>
          <a:r>
            <a:rPr lang="en-GB"/>
            <a:t>Conclusion</a:t>
          </a:r>
          <a:endParaRPr lang="en-US"/>
        </a:p>
      </dgm:t>
    </dgm:pt>
    <dgm:pt modelId="{9BA36E57-63B0-4FB2-A220-C1D4E852D56F}" type="parTrans" cxnId="{743536A6-BA3A-484B-B23A-B4156346C744}">
      <dgm:prSet/>
      <dgm:spPr/>
      <dgm:t>
        <a:bodyPr/>
        <a:lstStyle/>
        <a:p>
          <a:endParaRPr lang="en-US"/>
        </a:p>
      </dgm:t>
    </dgm:pt>
    <dgm:pt modelId="{D417D957-FFB1-422A-9AE3-1458EB8C5CB6}" type="sibTrans" cxnId="{743536A6-BA3A-484B-B23A-B4156346C744}">
      <dgm:prSet/>
      <dgm:spPr/>
      <dgm:t>
        <a:bodyPr/>
        <a:lstStyle/>
        <a:p>
          <a:endParaRPr lang="en-US"/>
        </a:p>
      </dgm:t>
    </dgm:pt>
    <dgm:pt modelId="{C242943A-152E-406C-B9D0-481E2969F76E}" type="pres">
      <dgm:prSet presAssocID="{C08D5960-DACB-4779-A8F0-3AA9226E01B2}" presName="vert0" presStyleCnt="0">
        <dgm:presLayoutVars>
          <dgm:dir/>
          <dgm:animOne val="branch"/>
          <dgm:animLvl val="lvl"/>
        </dgm:presLayoutVars>
      </dgm:prSet>
      <dgm:spPr/>
    </dgm:pt>
    <dgm:pt modelId="{8D839875-4C12-44E9-A8AD-7412C226F1AA}" type="pres">
      <dgm:prSet presAssocID="{A1E86A96-6F31-4AC1-A37E-5E2CCCCC6F55}" presName="thickLine" presStyleLbl="alignNode1" presStyleIdx="0" presStyleCnt="9"/>
      <dgm:spPr/>
    </dgm:pt>
    <dgm:pt modelId="{C4417846-AC5A-4DFF-86A0-B1BA45E50D8C}" type="pres">
      <dgm:prSet presAssocID="{A1E86A96-6F31-4AC1-A37E-5E2CCCCC6F55}" presName="horz1" presStyleCnt="0"/>
      <dgm:spPr/>
    </dgm:pt>
    <dgm:pt modelId="{F551C12E-8B11-4B98-91C3-8C0A46E18995}" type="pres">
      <dgm:prSet presAssocID="{A1E86A96-6F31-4AC1-A37E-5E2CCCCC6F55}" presName="tx1" presStyleLbl="revTx" presStyleIdx="0" presStyleCnt="9"/>
      <dgm:spPr/>
    </dgm:pt>
    <dgm:pt modelId="{712D055F-2E42-4468-8E1E-13481FF19313}" type="pres">
      <dgm:prSet presAssocID="{A1E86A96-6F31-4AC1-A37E-5E2CCCCC6F55}" presName="vert1" presStyleCnt="0"/>
      <dgm:spPr/>
    </dgm:pt>
    <dgm:pt modelId="{BE900C32-0766-46BA-827D-8D128021AE4B}" type="pres">
      <dgm:prSet presAssocID="{FC3F5954-37F3-4985-A221-F4BE618D6A9A}" presName="thickLine" presStyleLbl="alignNode1" presStyleIdx="1" presStyleCnt="9"/>
      <dgm:spPr/>
    </dgm:pt>
    <dgm:pt modelId="{F6E9B27F-80C4-4155-A25E-7B45363EFCF9}" type="pres">
      <dgm:prSet presAssocID="{FC3F5954-37F3-4985-A221-F4BE618D6A9A}" presName="horz1" presStyleCnt="0"/>
      <dgm:spPr/>
    </dgm:pt>
    <dgm:pt modelId="{0EEA5657-2670-41DB-B41C-058875BF3943}" type="pres">
      <dgm:prSet presAssocID="{FC3F5954-37F3-4985-A221-F4BE618D6A9A}" presName="tx1" presStyleLbl="revTx" presStyleIdx="1" presStyleCnt="9"/>
      <dgm:spPr/>
    </dgm:pt>
    <dgm:pt modelId="{7C8BFFAF-8890-4685-8B9C-04C255651DF4}" type="pres">
      <dgm:prSet presAssocID="{FC3F5954-37F3-4985-A221-F4BE618D6A9A}" presName="vert1" presStyleCnt="0"/>
      <dgm:spPr/>
    </dgm:pt>
    <dgm:pt modelId="{0E9B069F-2301-4A4D-8B5D-C9E25C85FC8F}" type="pres">
      <dgm:prSet presAssocID="{B320D6A1-D80E-4DA0-BD78-161DA57E5310}" presName="thickLine" presStyleLbl="alignNode1" presStyleIdx="2" presStyleCnt="9"/>
      <dgm:spPr/>
    </dgm:pt>
    <dgm:pt modelId="{509B431E-88F8-4F25-9AA6-4A9E8E89056F}" type="pres">
      <dgm:prSet presAssocID="{B320D6A1-D80E-4DA0-BD78-161DA57E5310}" presName="horz1" presStyleCnt="0"/>
      <dgm:spPr/>
    </dgm:pt>
    <dgm:pt modelId="{D6C25ABC-F1B8-40DA-B159-8392E519B10C}" type="pres">
      <dgm:prSet presAssocID="{B320D6A1-D80E-4DA0-BD78-161DA57E5310}" presName="tx1" presStyleLbl="revTx" presStyleIdx="2" presStyleCnt="9"/>
      <dgm:spPr/>
    </dgm:pt>
    <dgm:pt modelId="{F5B9DF84-4CE7-4680-A75F-486260D9CBEF}" type="pres">
      <dgm:prSet presAssocID="{B320D6A1-D80E-4DA0-BD78-161DA57E5310}" presName="vert1" presStyleCnt="0"/>
      <dgm:spPr/>
    </dgm:pt>
    <dgm:pt modelId="{F2CD1B75-E681-4021-92B2-44E202AA6620}" type="pres">
      <dgm:prSet presAssocID="{7AAEC96E-E266-454A-8A33-CF7607770F37}" presName="thickLine" presStyleLbl="alignNode1" presStyleIdx="3" presStyleCnt="9"/>
      <dgm:spPr/>
    </dgm:pt>
    <dgm:pt modelId="{C85290FC-F346-4A67-B5A6-1D9F20EDB5AE}" type="pres">
      <dgm:prSet presAssocID="{7AAEC96E-E266-454A-8A33-CF7607770F37}" presName="horz1" presStyleCnt="0"/>
      <dgm:spPr/>
    </dgm:pt>
    <dgm:pt modelId="{B4BF7B5D-F4F9-46EB-8DF1-37B60111CBAA}" type="pres">
      <dgm:prSet presAssocID="{7AAEC96E-E266-454A-8A33-CF7607770F37}" presName="tx1" presStyleLbl="revTx" presStyleIdx="3" presStyleCnt="9"/>
      <dgm:spPr/>
    </dgm:pt>
    <dgm:pt modelId="{3E706065-9C35-441E-B041-27BAFC627593}" type="pres">
      <dgm:prSet presAssocID="{7AAEC96E-E266-454A-8A33-CF7607770F37}" presName="vert1" presStyleCnt="0"/>
      <dgm:spPr/>
    </dgm:pt>
    <dgm:pt modelId="{BCDCF68E-DFF4-45EC-8F21-7AED4333537A}" type="pres">
      <dgm:prSet presAssocID="{42886095-A836-46F7-ACE6-7662AB983E25}" presName="thickLine" presStyleLbl="alignNode1" presStyleIdx="4" presStyleCnt="9"/>
      <dgm:spPr/>
    </dgm:pt>
    <dgm:pt modelId="{2A41300E-E307-4D68-A762-296906EF38A0}" type="pres">
      <dgm:prSet presAssocID="{42886095-A836-46F7-ACE6-7662AB983E25}" presName="horz1" presStyleCnt="0"/>
      <dgm:spPr/>
    </dgm:pt>
    <dgm:pt modelId="{5D258B8C-AC28-49D7-A007-C8C7B8B41810}" type="pres">
      <dgm:prSet presAssocID="{42886095-A836-46F7-ACE6-7662AB983E25}" presName="tx1" presStyleLbl="revTx" presStyleIdx="4" presStyleCnt="9"/>
      <dgm:spPr/>
    </dgm:pt>
    <dgm:pt modelId="{445FB66F-A2E1-48E8-944E-51466D61FEEC}" type="pres">
      <dgm:prSet presAssocID="{42886095-A836-46F7-ACE6-7662AB983E25}" presName="vert1" presStyleCnt="0"/>
      <dgm:spPr/>
    </dgm:pt>
    <dgm:pt modelId="{47080FCB-1D70-468C-B8EC-CD0097DB6B03}" type="pres">
      <dgm:prSet presAssocID="{62D430C6-D880-4EC7-BA50-6BFDE6C72B94}" presName="thickLine" presStyleLbl="alignNode1" presStyleIdx="5" presStyleCnt="9"/>
      <dgm:spPr/>
    </dgm:pt>
    <dgm:pt modelId="{544A8BF8-2426-4040-905D-77D7B72C8987}" type="pres">
      <dgm:prSet presAssocID="{62D430C6-D880-4EC7-BA50-6BFDE6C72B94}" presName="horz1" presStyleCnt="0"/>
      <dgm:spPr/>
    </dgm:pt>
    <dgm:pt modelId="{06464EC8-D03A-41BD-9D53-6E1C5804BB64}" type="pres">
      <dgm:prSet presAssocID="{62D430C6-D880-4EC7-BA50-6BFDE6C72B94}" presName="tx1" presStyleLbl="revTx" presStyleIdx="5" presStyleCnt="9"/>
      <dgm:spPr/>
    </dgm:pt>
    <dgm:pt modelId="{1B95B403-B80B-4237-B77E-5949D9861D88}" type="pres">
      <dgm:prSet presAssocID="{62D430C6-D880-4EC7-BA50-6BFDE6C72B94}" presName="vert1" presStyleCnt="0"/>
      <dgm:spPr/>
    </dgm:pt>
    <dgm:pt modelId="{3A171EFA-ED05-42AF-AC60-A3C26454147F}" type="pres">
      <dgm:prSet presAssocID="{030E4DA9-8D23-4C9A-8D92-A064BF5673B3}" presName="thickLine" presStyleLbl="alignNode1" presStyleIdx="6" presStyleCnt="9"/>
      <dgm:spPr/>
    </dgm:pt>
    <dgm:pt modelId="{E4354CF2-97B0-4B25-A572-43A54323966B}" type="pres">
      <dgm:prSet presAssocID="{030E4DA9-8D23-4C9A-8D92-A064BF5673B3}" presName="horz1" presStyleCnt="0"/>
      <dgm:spPr/>
    </dgm:pt>
    <dgm:pt modelId="{9D8C1E2D-B549-475B-AC0E-838DCD89DDB3}" type="pres">
      <dgm:prSet presAssocID="{030E4DA9-8D23-4C9A-8D92-A064BF5673B3}" presName="tx1" presStyleLbl="revTx" presStyleIdx="6" presStyleCnt="9"/>
      <dgm:spPr/>
    </dgm:pt>
    <dgm:pt modelId="{DE35981F-004B-4625-9664-5B9A028AA340}" type="pres">
      <dgm:prSet presAssocID="{030E4DA9-8D23-4C9A-8D92-A064BF5673B3}" presName="vert1" presStyleCnt="0"/>
      <dgm:spPr/>
    </dgm:pt>
    <dgm:pt modelId="{41EDD923-086B-465C-961E-F128511940D2}" type="pres">
      <dgm:prSet presAssocID="{E04A5381-9DBA-4DBA-A423-99C292757125}" presName="thickLine" presStyleLbl="alignNode1" presStyleIdx="7" presStyleCnt="9"/>
      <dgm:spPr/>
    </dgm:pt>
    <dgm:pt modelId="{4BA1B5E7-BA3A-4690-93E2-21F744A4B0AF}" type="pres">
      <dgm:prSet presAssocID="{E04A5381-9DBA-4DBA-A423-99C292757125}" presName="horz1" presStyleCnt="0"/>
      <dgm:spPr/>
    </dgm:pt>
    <dgm:pt modelId="{931B91CE-64CC-42C6-A4F9-05DA6D2D12B5}" type="pres">
      <dgm:prSet presAssocID="{E04A5381-9DBA-4DBA-A423-99C292757125}" presName="tx1" presStyleLbl="revTx" presStyleIdx="7" presStyleCnt="9"/>
      <dgm:spPr/>
    </dgm:pt>
    <dgm:pt modelId="{62CDC13B-0F92-49F3-A713-2DDFCFA52D74}" type="pres">
      <dgm:prSet presAssocID="{E04A5381-9DBA-4DBA-A423-99C292757125}" presName="vert1" presStyleCnt="0"/>
      <dgm:spPr/>
    </dgm:pt>
    <dgm:pt modelId="{4E1F30D4-AA34-4DEC-8976-46751F8FF161}" type="pres">
      <dgm:prSet presAssocID="{EA1FCDD8-D080-4EA7-824B-ABA530716A92}" presName="thickLine" presStyleLbl="alignNode1" presStyleIdx="8" presStyleCnt="9"/>
      <dgm:spPr/>
    </dgm:pt>
    <dgm:pt modelId="{9CF39A43-E3C8-4B5A-95D3-49C053E217E2}" type="pres">
      <dgm:prSet presAssocID="{EA1FCDD8-D080-4EA7-824B-ABA530716A92}" presName="horz1" presStyleCnt="0"/>
      <dgm:spPr/>
    </dgm:pt>
    <dgm:pt modelId="{62EA0755-4C3B-414C-A9D0-73C8A4B008F7}" type="pres">
      <dgm:prSet presAssocID="{EA1FCDD8-D080-4EA7-824B-ABA530716A92}" presName="tx1" presStyleLbl="revTx" presStyleIdx="8" presStyleCnt="9"/>
      <dgm:spPr/>
    </dgm:pt>
    <dgm:pt modelId="{F3C6EB6E-AB82-4620-9234-DDAFEA37D784}" type="pres">
      <dgm:prSet presAssocID="{EA1FCDD8-D080-4EA7-824B-ABA530716A92}" presName="vert1" presStyleCnt="0"/>
      <dgm:spPr/>
    </dgm:pt>
  </dgm:ptLst>
  <dgm:cxnLst>
    <dgm:cxn modelId="{285B6101-F24D-4EB9-8992-38D509D6C699}" type="presOf" srcId="{42886095-A836-46F7-ACE6-7662AB983E25}" destId="{5D258B8C-AC28-49D7-A007-C8C7B8B41810}" srcOrd="0" destOrd="0" presId="urn:microsoft.com/office/officeart/2008/layout/LinedList"/>
    <dgm:cxn modelId="{42E5120A-92A7-404F-BBD4-EC2EAB8F2DAE}" type="presOf" srcId="{62D430C6-D880-4EC7-BA50-6BFDE6C72B94}" destId="{06464EC8-D03A-41BD-9D53-6E1C5804BB64}" srcOrd="0" destOrd="0" presId="urn:microsoft.com/office/officeart/2008/layout/LinedList"/>
    <dgm:cxn modelId="{24BC9210-680A-4C21-85A5-9AE1B7DA12A8}" srcId="{C08D5960-DACB-4779-A8F0-3AA9226E01B2}" destId="{FC3F5954-37F3-4985-A221-F4BE618D6A9A}" srcOrd="1" destOrd="0" parTransId="{14A48800-AC0D-45B9-9311-AD21370E1FD9}" sibTransId="{8425FA95-BEF5-467A-B93F-BBD7AC3A7FE0}"/>
    <dgm:cxn modelId="{9C71AF31-5F87-47D1-B533-6E29C37F4921}" type="presOf" srcId="{C08D5960-DACB-4779-A8F0-3AA9226E01B2}" destId="{C242943A-152E-406C-B9D0-481E2969F76E}" srcOrd="0" destOrd="0" presId="urn:microsoft.com/office/officeart/2008/layout/LinedList"/>
    <dgm:cxn modelId="{484E7536-7173-4B4B-A439-7E6007652F21}" type="presOf" srcId="{E04A5381-9DBA-4DBA-A423-99C292757125}" destId="{931B91CE-64CC-42C6-A4F9-05DA6D2D12B5}" srcOrd="0" destOrd="0" presId="urn:microsoft.com/office/officeart/2008/layout/LinedList"/>
    <dgm:cxn modelId="{AE0E975B-31FF-41EA-B415-DA2D21E67B0B}" srcId="{C08D5960-DACB-4779-A8F0-3AA9226E01B2}" destId="{62D430C6-D880-4EC7-BA50-6BFDE6C72B94}" srcOrd="5" destOrd="0" parTransId="{FE520C0C-EF02-4E5D-82E9-B962702F958E}" sibTransId="{D312EB90-EE4E-48A5-9F4B-FB4F8D3211A7}"/>
    <dgm:cxn modelId="{204EFA5C-FD26-49F1-A76C-74C2AD58E3CF}" srcId="{C08D5960-DACB-4779-A8F0-3AA9226E01B2}" destId="{030E4DA9-8D23-4C9A-8D92-A064BF5673B3}" srcOrd="6" destOrd="0" parTransId="{28C7A432-8043-4052-B325-1E741E44B8DB}" sibTransId="{D1932872-A488-4081-8B40-67AA8BA98A14}"/>
    <dgm:cxn modelId="{0EA25745-7722-43CB-B4AA-C22FEF535671}" type="presOf" srcId="{B320D6A1-D80E-4DA0-BD78-161DA57E5310}" destId="{D6C25ABC-F1B8-40DA-B159-8392E519B10C}" srcOrd="0" destOrd="0" presId="urn:microsoft.com/office/officeart/2008/layout/LinedList"/>
    <dgm:cxn modelId="{EE34E66D-5EDB-494A-BC94-ABCA967F633C}" srcId="{C08D5960-DACB-4779-A8F0-3AA9226E01B2}" destId="{7AAEC96E-E266-454A-8A33-CF7607770F37}" srcOrd="3" destOrd="0" parTransId="{AC4907FA-5EC2-4C20-A730-F68CBADB3F97}" sibTransId="{B2310390-B0CD-4B48-A2FF-3182DFB2D6EC}"/>
    <dgm:cxn modelId="{E6DD416F-EADE-4F2B-87AC-4074E6771B28}" srcId="{C08D5960-DACB-4779-A8F0-3AA9226E01B2}" destId="{A1E86A96-6F31-4AC1-A37E-5E2CCCCC6F55}" srcOrd="0" destOrd="0" parTransId="{2AF8F883-2B63-444C-9236-B55A5B7DF965}" sibTransId="{61B2C67C-DD97-4EB8-92D5-4696F1637FF9}"/>
    <dgm:cxn modelId="{DA34DD95-8A7E-4913-A5A8-FE28BCFE8660}" type="presOf" srcId="{EA1FCDD8-D080-4EA7-824B-ABA530716A92}" destId="{62EA0755-4C3B-414C-A9D0-73C8A4B008F7}" srcOrd="0" destOrd="0" presId="urn:microsoft.com/office/officeart/2008/layout/LinedList"/>
    <dgm:cxn modelId="{E8D9BC97-6E8F-44DD-B55F-9DEEDB3E7B80}" srcId="{C08D5960-DACB-4779-A8F0-3AA9226E01B2}" destId="{B320D6A1-D80E-4DA0-BD78-161DA57E5310}" srcOrd="2" destOrd="0" parTransId="{6BFD66B2-02BE-48D9-8DA4-9B130A9E8EF4}" sibTransId="{DAD45570-5300-4286-BCAA-58582949AB91}"/>
    <dgm:cxn modelId="{743536A6-BA3A-484B-B23A-B4156346C744}" srcId="{C08D5960-DACB-4779-A8F0-3AA9226E01B2}" destId="{EA1FCDD8-D080-4EA7-824B-ABA530716A92}" srcOrd="8" destOrd="0" parTransId="{9BA36E57-63B0-4FB2-A220-C1D4E852D56F}" sibTransId="{D417D957-FFB1-422A-9AE3-1458EB8C5CB6}"/>
    <dgm:cxn modelId="{558BA4B1-8F2C-40C4-9803-37D056C19E07}" type="presOf" srcId="{FC3F5954-37F3-4985-A221-F4BE618D6A9A}" destId="{0EEA5657-2670-41DB-B41C-058875BF3943}" srcOrd="0" destOrd="0" presId="urn:microsoft.com/office/officeart/2008/layout/LinedList"/>
    <dgm:cxn modelId="{FC9AF8B8-5168-46D5-BAA0-64E7C362349C}" type="presOf" srcId="{7AAEC96E-E266-454A-8A33-CF7607770F37}" destId="{B4BF7B5D-F4F9-46EB-8DF1-37B60111CBAA}" srcOrd="0" destOrd="0" presId="urn:microsoft.com/office/officeart/2008/layout/LinedList"/>
    <dgm:cxn modelId="{C172E5C0-7934-4F68-804F-CD588BDB72C8}" type="presOf" srcId="{A1E86A96-6F31-4AC1-A37E-5E2CCCCC6F55}" destId="{F551C12E-8B11-4B98-91C3-8C0A46E18995}" srcOrd="0" destOrd="0" presId="urn:microsoft.com/office/officeart/2008/layout/LinedList"/>
    <dgm:cxn modelId="{FD8173C7-C430-406C-A4F5-09A965DEC678}" srcId="{C08D5960-DACB-4779-A8F0-3AA9226E01B2}" destId="{42886095-A836-46F7-ACE6-7662AB983E25}" srcOrd="4" destOrd="0" parTransId="{FFAE5123-CFB4-48E1-8F4F-BFFD5118F6C4}" sibTransId="{9C101D0E-37AD-469A-B856-DD80DFCA32BE}"/>
    <dgm:cxn modelId="{608EDBE1-EEC1-446B-BE6E-A95CD047239B}" srcId="{C08D5960-DACB-4779-A8F0-3AA9226E01B2}" destId="{E04A5381-9DBA-4DBA-A423-99C292757125}" srcOrd="7" destOrd="0" parTransId="{BECAFD9B-68E3-4942-B44A-3FB3C13AD838}" sibTransId="{1BCEDDB2-C4E8-4AB2-A9AF-19FE640213DC}"/>
    <dgm:cxn modelId="{0B9158ED-867C-4262-8309-47A716839CD9}" type="presOf" srcId="{030E4DA9-8D23-4C9A-8D92-A064BF5673B3}" destId="{9D8C1E2D-B549-475B-AC0E-838DCD89DDB3}" srcOrd="0" destOrd="0" presId="urn:microsoft.com/office/officeart/2008/layout/LinedList"/>
    <dgm:cxn modelId="{262D4E83-F407-4C9B-9491-3EF2B9800703}" type="presParOf" srcId="{C242943A-152E-406C-B9D0-481E2969F76E}" destId="{8D839875-4C12-44E9-A8AD-7412C226F1AA}" srcOrd="0" destOrd="0" presId="urn:microsoft.com/office/officeart/2008/layout/LinedList"/>
    <dgm:cxn modelId="{84F05E63-3E89-43C1-93F3-FDE09F73968A}" type="presParOf" srcId="{C242943A-152E-406C-B9D0-481E2969F76E}" destId="{C4417846-AC5A-4DFF-86A0-B1BA45E50D8C}" srcOrd="1" destOrd="0" presId="urn:microsoft.com/office/officeart/2008/layout/LinedList"/>
    <dgm:cxn modelId="{2C6C68D7-2953-4B36-AA44-E27F10B3BC1D}" type="presParOf" srcId="{C4417846-AC5A-4DFF-86A0-B1BA45E50D8C}" destId="{F551C12E-8B11-4B98-91C3-8C0A46E18995}" srcOrd="0" destOrd="0" presId="urn:microsoft.com/office/officeart/2008/layout/LinedList"/>
    <dgm:cxn modelId="{A54ABE0F-221C-42E6-A83A-6511B51DA736}" type="presParOf" srcId="{C4417846-AC5A-4DFF-86A0-B1BA45E50D8C}" destId="{712D055F-2E42-4468-8E1E-13481FF19313}" srcOrd="1" destOrd="0" presId="urn:microsoft.com/office/officeart/2008/layout/LinedList"/>
    <dgm:cxn modelId="{D28F1690-60F7-4A1F-BFFA-1BA421BFA118}" type="presParOf" srcId="{C242943A-152E-406C-B9D0-481E2969F76E}" destId="{BE900C32-0766-46BA-827D-8D128021AE4B}" srcOrd="2" destOrd="0" presId="urn:microsoft.com/office/officeart/2008/layout/LinedList"/>
    <dgm:cxn modelId="{4E2A961C-E544-43FE-A3F1-590F4FECDD22}" type="presParOf" srcId="{C242943A-152E-406C-B9D0-481E2969F76E}" destId="{F6E9B27F-80C4-4155-A25E-7B45363EFCF9}" srcOrd="3" destOrd="0" presId="urn:microsoft.com/office/officeart/2008/layout/LinedList"/>
    <dgm:cxn modelId="{9221EBFD-16B9-4795-A88C-9D98AC107E80}" type="presParOf" srcId="{F6E9B27F-80C4-4155-A25E-7B45363EFCF9}" destId="{0EEA5657-2670-41DB-B41C-058875BF3943}" srcOrd="0" destOrd="0" presId="urn:microsoft.com/office/officeart/2008/layout/LinedList"/>
    <dgm:cxn modelId="{05C0650E-9187-48A2-9ED7-7A7540886E68}" type="presParOf" srcId="{F6E9B27F-80C4-4155-A25E-7B45363EFCF9}" destId="{7C8BFFAF-8890-4685-8B9C-04C255651DF4}" srcOrd="1" destOrd="0" presId="urn:microsoft.com/office/officeart/2008/layout/LinedList"/>
    <dgm:cxn modelId="{F05A3B3C-17A3-4DA6-BFFC-1BEDBDD4B015}" type="presParOf" srcId="{C242943A-152E-406C-B9D0-481E2969F76E}" destId="{0E9B069F-2301-4A4D-8B5D-C9E25C85FC8F}" srcOrd="4" destOrd="0" presId="urn:microsoft.com/office/officeart/2008/layout/LinedList"/>
    <dgm:cxn modelId="{4EA64796-7DB1-4997-BA7C-8E204AABE5FF}" type="presParOf" srcId="{C242943A-152E-406C-B9D0-481E2969F76E}" destId="{509B431E-88F8-4F25-9AA6-4A9E8E89056F}" srcOrd="5" destOrd="0" presId="urn:microsoft.com/office/officeart/2008/layout/LinedList"/>
    <dgm:cxn modelId="{75227F04-91E1-4929-B36C-344B43923785}" type="presParOf" srcId="{509B431E-88F8-4F25-9AA6-4A9E8E89056F}" destId="{D6C25ABC-F1B8-40DA-B159-8392E519B10C}" srcOrd="0" destOrd="0" presId="urn:microsoft.com/office/officeart/2008/layout/LinedList"/>
    <dgm:cxn modelId="{2A7CAC6C-F4A0-4091-8DED-C9D57933D8FE}" type="presParOf" srcId="{509B431E-88F8-4F25-9AA6-4A9E8E89056F}" destId="{F5B9DF84-4CE7-4680-A75F-486260D9CBEF}" srcOrd="1" destOrd="0" presId="urn:microsoft.com/office/officeart/2008/layout/LinedList"/>
    <dgm:cxn modelId="{E3D55CC1-408F-442F-9184-02C7113C86F1}" type="presParOf" srcId="{C242943A-152E-406C-B9D0-481E2969F76E}" destId="{F2CD1B75-E681-4021-92B2-44E202AA6620}" srcOrd="6" destOrd="0" presId="urn:microsoft.com/office/officeart/2008/layout/LinedList"/>
    <dgm:cxn modelId="{F45AE5BC-6D60-4150-AC1D-F2AE7F65FD1A}" type="presParOf" srcId="{C242943A-152E-406C-B9D0-481E2969F76E}" destId="{C85290FC-F346-4A67-B5A6-1D9F20EDB5AE}" srcOrd="7" destOrd="0" presId="urn:microsoft.com/office/officeart/2008/layout/LinedList"/>
    <dgm:cxn modelId="{EA7C406F-269C-4094-9EF2-9A81EDD5A5B4}" type="presParOf" srcId="{C85290FC-F346-4A67-B5A6-1D9F20EDB5AE}" destId="{B4BF7B5D-F4F9-46EB-8DF1-37B60111CBAA}" srcOrd="0" destOrd="0" presId="urn:microsoft.com/office/officeart/2008/layout/LinedList"/>
    <dgm:cxn modelId="{475D1DFE-C88A-473E-A2E4-C58AAA926BE2}" type="presParOf" srcId="{C85290FC-F346-4A67-B5A6-1D9F20EDB5AE}" destId="{3E706065-9C35-441E-B041-27BAFC627593}" srcOrd="1" destOrd="0" presId="urn:microsoft.com/office/officeart/2008/layout/LinedList"/>
    <dgm:cxn modelId="{345C8725-77ED-4BD0-9C57-8E6841DB74E9}" type="presParOf" srcId="{C242943A-152E-406C-B9D0-481E2969F76E}" destId="{BCDCF68E-DFF4-45EC-8F21-7AED4333537A}" srcOrd="8" destOrd="0" presId="urn:microsoft.com/office/officeart/2008/layout/LinedList"/>
    <dgm:cxn modelId="{2BE971B7-E452-4B29-8AB8-CF807F1B1F66}" type="presParOf" srcId="{C242943A-152E-406C-B9D0-481E2969F76E}" destId="{2A41300E-E307-4D68-A762-296906EF38A0}" srcOrd="9" destOrd="0" presId="urn:microsoft.com/office/officeart/2008/layout/LinedList"/>
    <dgm:cxn modelId="{738B7F66-0EB0-4C1F-B579-0B388237D64C}" type="presParOf" srcId="{2A41300E-E307-4D68-A762-296906EF38A0}" destId="{5D258B8C-AC28-49D7-A007-C8C7B8B41810}" srcOrd="0" destOrd="0" presId="urn:microsoft.com/office/officeart/2008/layout/LinedList"/>
    <dgm:cxn modelId="{E9B9C73A-A5AA-4CF7-817D-91218A2B67DB}" type="presParOf" srcId="{2A41300E-E307-4D68-A762-296906EF38A0}" destId="{445FB66F-A2E1-48E8-944E-51466D61FEEC}" srcOrd="1" destOrd="0" presId="urn:microsoft.com/office/officeart/2008/layout/LinedList"/>
    <dgm:cxn modelId="{04284618-DF34-4896-9A1C-109F311C9EAD}" type="presParOf" srcId="{C242943A-152E-406C-B9D0-481E2969F76E}" destId="{47080FCB-1D70-468C-B8EC-CD0097DB6B03}" srcOrd="10" destOrd="0" presId="urn:microsoft.com/office/officeart/2008/layout/LinedList"/>
    <dgm:cxn modelId="{F6CE7D90-CA8A-4234-A303-3F02591F6C62}" type="presParOf" srcId="{C242943A-152E-406C-B9D0-481E2969F76E}" destId="{544A8BF8-2426-4040-905D-77D7B72C8987}" srcOrd="11" destOrd="0" presId="urn:microsoft.com/office/officeart/2008/layout/LinedList"/>
    <dgm:cxn modelId="{0609B085-E7C3-4B87-A2E9-ED38B85AB607}" type="presParOf" srcId="{544A8BF8-2426-4040-905D-77D7B72C8987}" destId="{06464EC8-D03A-41BD-9D53-6E1C5804BB64}" srcOrd="0" destOrd="0" presId="urn:microsoft.com/office/officeart/2008/layout/LinedList"/>
    <dgm:cxn modelId="{CBC92C7D-2BCB-480C-87DC-3A13801B6259}" type="presParOf" srcId="{544A8BF8-2426-4040-905D-77D7B72C8987}" destId="{1B95B403-B80B-4237-B77E-5949D9861D88}" srcOrd="1" destOrd="0" presId="urn:microsoft.com/office/officeart/2008/layout/LinedList"/>
    <dgm:cxn modelId="{C9C66A81-C79F-4D36-B022-85F72158270F}" type="presParOf" srcId="{C242943A-152E-406C-B9D0-481E2969F76E}" destId="{3A171EFA-ED05-42AF-AC60-A3C26454147F}" srcOrd="12" destOrd="0" presId="urn:microsoft.com/office/officeart/2008/layout/LinedList"/>
    <dgm:cxn modelId="{00DE4958-A497-485A-AB05-602AAAFAF5C0}" type="presParOf" srcId="{C242943A-152E-406C-B9D0-481E2969F76E}" destId="{E4354CF2-97B0-4B25-A572-43A54323966B}" srcOrd="13" destOrd="0" presId="urn:microsoft.com/office/officeart/2008/layout/LinedList"/>
    <dgm:cxn modelId="{C06E2907-084D-4332-AC73-BB6659198AA5}" type="presParOf" srcId="{E4354CF2-97B0-4B25-A572-43A54323966B}" destId="{9D8C1E2D-B549-475B-AC0E-838DCD89DDB3}" srcOrd="0" destOrd="0" presId="urn:microsoft.com/office/officeart/2008/layout/LinedList"/>
    <dgm:cxn modelId="{4B864F8B-0A3B-44FC-B8C2-475F471D6330}" type="presParOf" srcId="{E4354CF2-97B0-4B25-A572-43A54323966B}" destId="{DE35981F-004B-4625-9664-5B9A028AA340}" srcOrd="1" destOrd="0" presId="urn:microsoft.com/office/officeart/2008/layout/LinedList"/>
    <dgm:cxn modelId="{6299A649-C12A-4E14-876A-DF626347C956}" type="presParOf" srcId="{C242943A-152E-406C-B9D0-481E2969F76E}" destId="{41EDD923-086B-465C-961E-F128511940D2}" srcOrd="14" destOrd="0" presId="urn:microsoft.com/office/officeart/2008/layout/LinedList"/>
    <dgm:cxn modelId="{EA203010-3FFA-4AB3-A7B3-A26CFB3AE94D}" type="presParOf" srcId="{C242943A-152E-406C-B9D0-481E2969F76E}" destId="{4BA1B5E7-BA3A-4690-93E2-21F744A4B0AF}" srcOrd="15" destOrd="0" presId="urn:microsoft.com/office/officeart/2008/layout/LinedList"/>
    <dgm:cxn modelId="{7C6F5597-CE4A-44C5-BA7A-5A5A1A96F34E}" type="presParOf" srcId="{4BA1B5E7-BA3A-4690-93E2-21F744A4B0AF}" destId="{931B91CE-64CC-42C6-A4F9-05DA6D2D12B5}" srcOrd="0" destOrd="0" presId="urn:microsoft.com/office/officeart/2008/layout/LinedList"/>
    <dgm:cxn modelId="{33301764-EC46-4E8A-B1A5-EE35DD6143A2}" type="presParOf" srcId="{4BA1B5E7-BA3A-4690-93E2-21F744A4B0AF}" destId="{62CDC13B-0F92-49F3-A713-2DDFCFA52D74}" srcOrd="1" destOrd="0" presId="urn:microsoft.com/office/officeart/2008/layout/LinedList"/>
    <dgm:cxn modelId="{55A6A068-7ECB-4BA0-B076-64B90E804AC7}" type="presParOf" srcId="{C242943A-152E-406C-B9D0-481E2969F76E}" destId="{4E1F30D4-AA34-4DEC-8976-46751F8FF161}" srcOrd="16" destOrd="0" presId="urn:microsoft.com/office/officeart/2008/layout/LinedList"/>
    <dgm:cxn modelId="{8F679E54-36EF-49AC-BBD6-D621BBEC7735}" type="presParOf" srcId="{C242943A-152E-406C-B9D0-481E2969F76E}" destId="{9CF39A43-E3C8-4B5A-95D3-49C053E217E2}" srcOrd="17" destOrd="0" presId="urn:microsoft.com/office/officeart/2008/layout/LinedList"/>
    <dgm:cxn modelId="{0314AA70-A986-4C70-81BE-5847FD31FA37}" type="presParOf" srcId="{9CF39A43-E3C8-4B5A-95D3-49C053E217E2}" destId="{62EA0755-4C3B-414C-A9D0-73C8A4B008F7}" srcOrd="0" destOrd="0" presId="urn:microsoft.com/office/officeart/2008/layout/LinedList"/>
    <dgm:cxn modelId="{76593B10-35FC-485C-B831-A4E58939A9BA}" type="presParOf" srcId="{9CF39A43-E3C8-4B5A-95D3-49C053E217E2}" destId="{F3C6EB6E-AB82-4620-9234-DDAFEA37D78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BCBC6B-7121-4854-9EF7-77B43A242E24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9B7615-8E66-4D09-8A8F-6D6229C40F1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In our daily we life we come across various digital services that understand human capabilities. Chatbot is one of them. </a:t>
          </a:r>
          <a:endParaRPr lang="en-US" dirty="0"/>
        </a:p>
      </dgm:t>
    </dgm:pt>
    <dgm:pt modelId="{3D3ABCC0-A44C-4BB4-A005-29259EEB5393}" type="parTrans" cxnId="{C7E8478D-67C3-4C51-860B-1A40B7C04385}">
      <dgm:prSet/>
      <dgm:spPr/>
      <dgm:t>
        <a:bodyPr/>
        <a:lstStyle/>
        <a:p>
          <a:endParaRPr lang="en-US"/>
        </a:p>
      </dgm:t>
    </dgm:pt>
    <dgm:pt modelId="{894328D5-B02B-46A5-BF81-5868B69E1260}" type="sibTrans" cxnId="{C7E8478D-67C3-4C51-860B-1A40B7C04385}">
      <dgm:prSet/>
      <dgm:spPr/>
      <dgm:t>
        <a:bodyPr/>
        <a:lstStyle/>
        <a:p>
          <a:endParaRPr lang="en-US"/>
        </a:p>
      </dgm:t>
    </dgm:pt>
    <dgm:pt modelId="{A4D89461-973E-4104-A0F6-4783C9EE5AA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Chatbots – also known as “conversational agents” – are software applications that mimic written or spoken human speech for the purposes of simulating a conversation or interaction with a real person. </a:t>
          </a:r>
          <a:endParaRPr lang="en-US" dirty="0"/>
        </a:p>
      </dgm:t>
    </dgm:pt>
    <dgm:pt modelId="{82CEC76C-E555-4FCA-924C-5B623CC2934D}" type="parTrans" cxnId="{DCCEDAD4-900F-4B47-B876-1177B5835163}">
      <dgm:prSet/>
      <dgm:spPr/>
      <dgm:t>
        <a:bodyPr/>
        <a:lstStyle/>
        <a:p>
          <a:endParaRPr lang="en-US"/>
        </a:p>
      </dgm:t>
    </dgm:pt>
    <dgm:pt modelId="{97BF26B4-C7F4-461B-B872-AE77A81D9796}" type="sibTrans" cxnId="{DCCEDAD4-900F-4B47-B876-1177B5835163}">
      <dgm:prSet/>
      <dgm:spPr/>
      <dgm:t>
        <a:bodyPr/>
        <a:lstStyle/>
        <a:p>
          <a:endParaRPr lang="en-US"/>
        </a:p>
      </dgm:t>
    </dgm:pt>
    <dgm:pt modelId="{6554B5BD-6FA6-4DD5-A023-0B91C830B32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Chatbots are smarter, more responsive, and more useful and we are likely to see even more of them in the coming years. </a:t>
          </a:r>
          <a:endParaRPr lang="en-US" dirty="0"/>
        </a:p>
      </dgm:t>
    </dgm:pt>
    <dgm:pt modelId="{8B8A94CB-2528-469F-816C-5300345679EA}" type="parTrans" cxnId="{F352221C-DA90-4672-B408-2CABAE7D2B55}">
      <dgm:prSet/>
      <dgm:spPr/>
      <dgm:t>
        <a:bodyPr/>
        <a:lstStyle/>
        <a:p>
          <a:endParaRPr lang="en-US"/>
        </a:p>
      </dgm:t>
    </dgm:pt>
    <dgm:pt modelId="{D81840F0-EAB9-4EBF-A26F-2A05AA82535D}" type="sibTrans" cxnId="{F352221C-DA90-4672-B408-2CABAE7D2B55}">
      <dgm:prSet/>
      <dgm:spPr/>
      <dgm:t>
        <a:bodyPr/>
        <a:lstStyle/>
        <a:p>
          <a:endParaRPr lang="en-US"/>
        </a:p>
      </dgm:t>
    </dgm:pt>
    <dgm:pt modelId="{883D8C95-4280-4F09-BF5F-695294FBDC7E}" type="pres">
      <dgm:prSet presAssocID="{49BCBC6B-7121-4854-9EF7-77B43A242E24}" presName="root" presStyleCnt="0">
        <dgm:presLayoutVars>
          <dgm:dir/>
          <dgm:resizeHandles val="exact"/>
        </dgm:presLayoutVars>
      </dgm:prSet>
      <dgm:spPr/>
    </dgm:pt>
    <dgm:pt modelId="{1991F7BC-8494-400C-AA4A-CC9DF72BDB1D}" type="pres">
      <dgm:prSet presAssocID="{409B7615-8E66-4D09-8A8F-6D6229C40F1F}" presName="compNode" presStyleCnt="0"/>
      <dgm:spPr/>
    </dgm:pt>
    <dgm:pt modelId="{0713C3AF-A542-4BA2-8A4C-8A9FD89A5721}" type="pres">
      <dgm:prSet presAssocID="{409B7615-8E66-4D09-8A8F-6D6229C40F1F}" presName="bgRect" presStyleLbl="bgShp" presStyleIdx="0" presStyleCnt="3"/>
      <dgm:spPr/>
    </dgm:pt>
    <dgm:pt modelId="{129797E4-AE68-41D4-AED2-D7B75C810757}" type="pres">
      <dgm:prSet presAssocID="{409B7615-8E66-4D09-8A8F-6D6229C40F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1775838-839D-465A-8FBC-985234B34E35}" type="pres">
      <dgm:prSet presAssocID="{409B7615-8E66-4D09-8A8F-6D6229C40F1F}" presName="spaceRect" presStyleCnt="0"/>
      <dgm:spPr/>
    </dgm:pt>
    <dgm:pt modelId="{52C73FC5-4B49-4DC7-9616-7F9E0D46942D}" type="pres">
      <dgm:prSet presAssocID="{409B7615-8E66-4D09-8A8F-6D6229C40F1F}" presName="parTx" presStyleLbl="revTx" presStyleIdx="0" presStyleCnt="3">
        <dgm:presLayoutVars>
          <dgm:chMax val="0"/>
          <dgm:chPref val="0"/>
        </dgm:presLayoutVars>
      </dgm:prSet>
      <dgm:spPr/>
    </dgm:pt>
    <dgm:pt modelId="{6CDA157C-60E0-434E-AF17-ACC68D8FFB14}" type="pres">
      <dgm:prSet presAssocID="{894328D5-B02B-46A5-BF81-5868B69E1260}" presName="sibTrans" presStyleCnt="0"/>
      <dgm:spPr/>
    </dgm:pt>
    <dgm:pt modelId="{A4C93F6F-7796-4EA1-873D-37335BE9D384}" type="pres">
      <dgm:prSet presAssocID="{A4D89461-973E-4104-A0F6-4783C9EE5AAE}" presName="compNode" presStyleCnt="0"/>
      <dgm:spPr/>
    </dgm:pt>
    <dgm:pt modelId="{579900A9-7BFD-4C0B-BEBA-E5371D6A2736}" type="pres">
      <dgm:prSet presAssocID="{A4D89461-973E-4104-A0F6-4783C9EE5AAE}" presName="bgRect" presStyleLbl="bgShp" presStyleIdx="1" presStyleCnt="3"/>
      <dgm:spPr/>
    </dgm:pt>
    <dgm:pt modelId="{6B0152FE-12FE-4CF4-B759-B7CB63A5270B}" type="pres">
      <dgm:prSet presAssocID="{A4D89461-973E-4104-A0F6-4783C9EE5AA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3FE882E6-9B84-48F1-847C-598B6269C3F8}" type="pres">
      <dgm:prSet presAssocID="{A4D89461-973E-4104-A0F6-4783C9EE5AAE}" presName="spaceRect" presStyleCnt="0"/>
      <dgm:spPr/>
    </dgm:pt>
    <dgm:pt modelId="{8CF60083-C4CF-4153-9873-5D3AE03F4194}" type="pres">
      <dgm:prSet presAssocID="{A4D89461-973E-4104-A0F6-4783C9EE5AAE}" presName="parTx" presStyleLbl="revTx" presStyleIdx="1" presStyleCnt="3">
        <dgm:presLayoutVars>
          <dgm:chMax val="0"/>
          <dgm:chPref val="0"/>
        </dgm:presLayoutVars>
      </dgm:prSet>
      <dgm:spPr/>
    </dgm:pt>
    <dgm:pt modelId="{EBFD9B39-32E8-456C-91DF-C6128C47FC92}" type="pres">
      <dgm:prSet presAssocID="{97BF26B4-C7F4-461B-B872-AE77A81D9796}" presName="sibTrans" presStyleCnt="0"/>
      <dgm:spPr/>
    </dgm:pt>
    <dgm:pt modelId="{29BFC401-3886-4017-91CC-52948517C7A3}" type="pres">
      <dgm:prSet presAssocID="{6554B5BD-6FA6-4DD5-A023-0B91C830B321}" presName="compNode" presStyleCnt="0"/>
      <dgm:spPr/>
    </dgm:pt>
    <dgm:pt modelId="{68FBF174-6AD0-4F0F-83EF-4A81FBDC082C}" type="pres">
      <dgm:prSet presAssocID="{6554B5BD-6FA6-4DD5-A023-0B91C830B321}" presName="bgRect" presStyleLbl="bgShp" presStyleIdx="2" presStyleCnt="3"/>
      <dgm:spPr/>
    </dgm:pt>
    <dgm:pt modelId="{A39D2647-2EC8-44FE-8290-9415DA83576B}" type="pres">
      <dgm:prSet presAssocID="{6554B5BD-6FA6-4DD5-A023-0B91C830B321}" presName="iconRect" presStyleLbl="node1" presStyleIdx="2" presStyleCnt="3" custScaleX="97391" custScaleY="90127" custLinFactNeighborX="5489" custLinFactNeighborY="-315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  <dgm:pt modelId="{B994ADD7-63B1-4693-93C4-DDDE1CEFF5D7}" type="pres">
      <dgm:prSet presAssocID="{6554B5BD-6FA6-4DD5-A023-0B91C830B321}" presName="spaceRect" presStyleCnt="0"/>
      <dgm:spPr/>
    </dgm:pt>
    <dgm:pt modelId="{B738C12E-0570-418F-AEC6-CE411E7BBF80}" type="pres">
      <dgm:prSet presAssocID="{6554B5BD-6FA6-4DD5-A023-0B91C830B32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7961814-64C6-4096-B43C-B5CFB785784A}" type="presOf" srcId="{A4D89461-973E-4104-A0F6-4783C9EE5AAE}" destId="{8CF60083-C4CF-4153-9873-5D3AE03F4194}" srcOrd="0" destOrd="0" presId="urn:microsoft.com/office/officeart/2018/2/layout/IconVerticalSolidList"/>
    <dgm:cxn modelId="{F352221C-DA90-4672-B408-2CABAE7D2B55}" srcId="{49BCBC6B-7121-4854-9EF7-77B43A242E24}" destId="{6554B5BD-6FA6-4DD5-A023-0B91C830B321}" srcOrd="2" destOrd="0" parTransId="{8B8A94CB-2528-469F-816C-5300345679EA}" sibTransId="{D81840F0-EAB9-4EBF-A26F-2A05AA82535D}"/>
    <dgm:cxn modelId="{A9BB2639-DBCE-422B-8838-6E54575477DE}" type="presOf" srcId="{409B7615-8E66-4D09-8A8F-6D6229C40F1F}" destId="{52C73FC5-4B49-4DC7-9616-7F9E0D46942D}" srcOrd="0" destOrd="0" presId="urn:microsoft.com/office/officeart/2018/2/layout/IconVerticalSolidList"/>
    <dgm:cxn modelId="{59C27F79-C8BA-405F-850A-D4534C54D956}" type="presOf" srcId="{49BCBC6B-7121-4854-9EF7-77B43A242E24}" destId="{883D8C95-4280-4F09-BF5F-695294FBDC7E}" srcOrd="0" destOrd="0" presId="urn:microsoft.com/office/officeart/2018/2/layout/IconVerticalSolidList"/>
    <dgm:cxn modelId="{C7E8478D-67C3-4C51-860B-1A40B7C04385}" srcId="{49BCBC6B-7121-4854-9EF7-77B43A242E24}" destId="{409B7615-8E66-4D09-8A8F-6D6229C40F1F}" srcOrd="0" destOrd="0" parTransId="{3D3ABCC0-A44C-4BB4-A005-29259EEB5393}" sibTransId="{894328D5-B02B-46A5-BF81-5868B69E1260}"/>
    <dgm:cxn modelId="{155D86BA-DF08-4E96-9972-EA56B2F2F93F}" type="presOf" srcId="{6554B5BD-6FA6-4DD5-A023-0B91C830B321}" destId="{B738C12E-0570-418F-AEC6-CE411E7BBF80}" srcOrd="0" destOrd="0" presId="urn:microsoft.com/office/officeart/2018/2/layout/IconVerticalSolidList"/>
    <dgm:cxn modelId="{DCCEDAD4-900F-4B47-B876-1177B5835163}" srcId="{49BCBC6B-7121-4854-9EF7-77B43A242E24}" destId="{A4D89461-973E-4104-A0F6-4783C9EE5AAE}" srcOrd="1" destOrd="0" parTransId="{82CEC76C-E555-4FCA-924C-5B623CC2934D}" sibTransId="{97BF26B4-C7F4-461B-B872-AE77A81D9796}"/>
    <dgm:cxn modelId="{CE8CDF56-8C75-4146-8E35-C30E2F75999C}" type="presParOf" srcId="{883D8C95-4280-4F09-BF5F-695294FBDC7E}" destId="{1991F7BC-8494-400C-AA4A-CC9DF72BDB1D}" srcOrd="0" destOrd="0" presId="urn:microsoft.com/office/officeart/2018/2/layout/IconVerticalSolidList"/>
    <dgm:cxn modelId="{F0A11E25-800A-4711-AEF0-CEC330CD33FB}" type="presParOf" srcId="{1991F7BC-8494-400C-AA4A-CC9DF72BDB1D}" destId="{0713C3AF-A542-4BA2-8A4C-8A9FD89A5721}" srcOrd="0" destOrd="0" presId="urn:microsoft.com/office/officeart/2018/2/layout/IconVerticalSolidList"/>
    <dgm:cxn modelId="{F8D5B1E8-6B55-4ABF-B4F5-858030E3AF3C}" type="presParOf" srcId="{1991F7BC-8494-400C-AA4A-CC9DF72BDB1D}" destId="{129797E4-AE68-41D4-AED2-D7B75C810757}" srcOrd="1" destOrd="0" presId="urn:microsoft.com/office/officeart/2018/2/layout/IconVerticalSolidList"/>
    <dgm:cxn modelId="{9CC4BCE7-218A-4190-A1B0-B4205ED69418}" type="presParOf" srcId="{1991F7BC-8494-400C-AA4A-CC9DF72BDB1D}" destId="{A1775838-839D-465A-8FBC-985234B34E35}" srcOrd="2" destOrd="0" presId="urn:microsoft.com/office/officeart/2018/2/layout/IconVerticalSolidList"/>
    <dgm:cxn modelId="{1F5F0081-DBEE-4684-9B3D-128DCF6C4448}" type="presParOf" srcId="{1991F7BC-8494-400C-AA4A-CC9DF72BDB1D}" destId="{52C73FC5-4B49-4DC7-9616-7F9E0D46942D}" srcOrd="3" destOrd="0" presId="urn:microsoft.com/office/officeart/2018/2/layout/IconVerticalSolidList"/>
    <dgm:cxn modelId="{D058F2F6-31A2-4025-9C3E-BCF39A06AEF3}" type="presParOf" srcId="{883D8C95-4280-4F09-BF5F-695294FBDC7E}" destId="{6CDA157C-60E0-434E-AF17-ACC68D8FFB14}" srcOrd="1" destOrd="0" presId="urn:microsoft.com/office/officeart/2018/2/layout/IconVerticalSolidList"/>
    <dgm:cxn modelId="{2EF88F4A-6E03-4C6E-B6CC-F082CAF31251}" type="presParOf" srcId="{883D8C95-4280-4F09-BF5F-695294FBDC7E}" destId="{A4C93F6F-7796-4EA1-873D-37335BE9D384}" srcOrd="2" destOrd="0" presId="urn:microsoft.com/office/officeart/2018/2/layout/IconVerticalSolidList"/>
    <dgm:cxn modelId="{76FD8109-DFDD-49FC-8B0D-63C19C14B9A7}" type="presParOf" srcId="{A4C93F6F-7796-4EA1-873D-37335BE9D384}" destId="{579900A9-7BFD-4C0B-BEBA-E5371D6A2736}" srcOrd="0" destOrd="0" presId="urn:microsoft.com/office/officeart/2018/2/layout/IconVerticalSolidList"/>
    <dgm:cxn modelId="{879D861E-C6E5-4124-A0C8-AECACE7573FA}" type="presParOf" srcId="{A4C93F6F-7796-4EA1-873D-37335BE9D384}" destId="{6B0152FE-12FE-4CF4-B759-B7CB63A5270B}" srcOrd="1" destOrd="0" presId="urn:microsoft.com/office/officeart/2018/2/layout/IconVerticalSolidList"/>
    <dgm:cxn modelId="{94F4191E-83E4-4005-B10D-E86943050077}" type="presParOf" srcId="{A4C93F6F-7796-4EA1-873D-37335BE9D384}" destId="{3FE882E6-9B84-48F1-847C-598B6269C3F8}" srcOrd="2" destOrd="0" presId="urn:microsoft.com/office/officeart/2018/2/layout/IconVerticalSolidList"/>
    <dgm:cxn modelId="{470B2B96-0F7A-463D-A93F-61685BD6A63D}" type="presParOf" srcId="{A4C93F6F-7796-4EA1-873D-37335BE9D384}" destId="{8CF60083-C4CF-4153-9873-5D3AE03F4194}" srcOrd="3" destOrd="0" presId="urn:microsoft.com/office/officeart/2018/2/layout/IconVerticalSolidList"/>
    <dgm:cxn modelId="{CB3CB80D-2624-4001-B459-09CF31460016}" type="presParOf" srcId="{883D8C95-4280-4F09-BF5F-695294FBDC7E}" destId="{EBFD9B39-32E8-456C-91DF-C6128C47FC92}" srcOrd="3" destOrd="0" presId="urn:microsoft.com/office/officeart/2018/2/layout/IconVerticalSolidList"/>
    <dgm:cxn modelId="{530E70EA-AD0C-4ABB-8E4E-B7607B9EE35A}" type="presParOf" srcId="{883D8C95-4280-4F09-BF5F-695294FBDC7E}" destId="{29BFC401-3886-4017-91CC-52948517C7A3}" srcOrd="4" destOrd="0" presId="urn:microsoft.com/office/officeart/2018/2/layout/IconVerticalSolidList"/>
    <dgm:cxn modelId="{76303A1B-4687-4078-9999-38C57AE8D8B8}" type="presParOf" srcId="{29BFC401-3886-4017-91CC-52948517C7A3}" destId="{68FBF174-6AD0-4F0F-83EF-4A81FBDC082C}" srcOrd="0" destOrd="0" presId="urn:microsoft.com/office/officeart/2018/2/layout/IconVerticalSolidList"/>
    <dgm:cxn modelId="{A542B8E5-22DF-41A1-BC86-2B9B5677BE63}" type="presParOf" srcId="{29BFC401-3886-4017-91CC-52948517C7A3}" destId="{A39D2647-2EC8-44FE-8290-9415DA83576B}" srcOrd="1" destOrd="0" presId="urn:microsoft.com/office/officeart/2018/2/layout/IconVerticalSolidList"/>
    <dgm:cxn modelId="{EA26A35D-7018-455C-9485-D5609036E340}" type="presParOf" srcId="{29BFC401-3886-4017-91CC-52948517C7A3}" destId="{B994ADD7-63B1-4693-93C4-DDDE1CEFF5D7}" srcOrd="2" destOrd="0" presId="urn:microsoft.com/office/officeart/2018/2/layout/IconVerticalSolidList"/>
    <dgm:cxn modelId="{9AA13D61-323B-4FA4-852A-E11074B6D0D9}" type="presParOf" srcId="{29BFC401-3886-4017-91CC-52948517C7A3}" destId="{B738C12E-0570-418F-AEC6-CE411E7BBF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39875-4C12-44E9-A8AD-7412C226F1AA}">
      <dsp:nvSpPr>
        <dsp:cNvPr id="0" name=""/>
        <dsp:cNvSpPr/>
      </dsp:nvSpPr>
      <dsp:spPr>
        <a:xfrm>
          <a:off x="0" y="675"/>
          <a:ext cx="472534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1C12E-8B11-4B98-91C3-8C0A46E18995}">
      <dsp:nvSpPr>
        <dsp:cNvPr id="0" name=""/>
        <dsp:cNvSpPr/>
      </dsp:nvSpPr>
      <dsp:spPr>
        <a:xfrm>
          <a:off x="0" y="675"/>
          <a:ext cx="4725345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Introduction</a:t>
          </a:r>
          <a:endParaRPr lang="en-US" sz="2800" kern="1200"/>
        </a:p>
      </dsp:txBody>
      <dsp:txXfrm>
        <a:off x="0" y="675"/>
        <a:ext cx="4725345" cy="614976"/>
      </dsp:txXfrm>
    </dsp:sp>
    <dsp:sp modelId="{BE900C32-0766-46BA-827D-8D128021AE4B}">
      <dsp:nvSpPr>
        <dsp:cNvPr id="0" name=""/>
        <dsp:cNvSpPr/>
      </dsp:nvSpPr>
      <dsp:spPr>
        <a:xfrm>
          <a:off x="0" y="615652"/>
          <a:ext cx="4725345" cy="0"/>
        </a:xfrm>
        <a:prstGeom prst="line">
          <a:avLst/>
        </a:prstGeom>
        <a:solidFill>
          <a:schemeClr val="accent2">
            <a:hueOff val="14180"/>
            <a:satOff val="1630"/>
            <a:lumOff val="-1299"/>
            <a:alphaOff val="0"/>
          </a:schemeClr>
        </a:solidFill>
        <a:ln w="12700" cap="flat" cmpd="sng" algn="ctr">
          <a:solidFill>
            <a:schemeClr val="accent2">
              <a:hueOff val="14180"/>
              <a:satOff val="1630"/>
              <a:lumOff val="-12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A5657-2670-41DB-B41C-058875BF3943}">
      <dsp:nvSpPr>
        <dsp:cNvPr id="0" name=""/>
        <dsp:cNvSpPr/>
      </dsp:nvSpPr>
      <dsp:spPr>
        <a:xfrm>
          <a:off x="0" y="615652"/>
          <a:ext cx="4725345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Abstract</a:t>
          </a:r>
          <a:endParaRPr lang="en-US" sz="2800" kern="1200"/>
        </a:p>
      </dsp:txBody>
      <dsp:txXfrm>
        <a:off x="0" y="615652"/>
        <a:ext cx="4725345" cy="614976"/>
      </dsp:txXfrm>
    </dsp:sp>
    <dsp:sp modelId="{0E9B069F-2301-4A4D-8B5D-C9E25C85FC8F}">
      <dsp:nvSpPr>
        <dsp:cNvPr id="0" name=""/>
        <dsp:cNvSpPr/>
      </dsp:nvSpPr>
      <dsp:spPr>
        <a:xfrm>
          <a:off x="0" y="1230628"/>
          <a:ext cx="4725345" cy="0"/>
        </a:xfrm>
        <a:prstGeom prst="line">
          <a:avLst/>
        </a:prstGeom>
        <a:solidFill>
          <a:schemeClr val="accent2">
            <a:hueOff val="28360"/>
            <a:satOff val="3260"/>
            <a:lumOff val="-2598"/>
            <a:alphaOff val="0"/>
          </a:schemeClr>
        </a:solidFill>
        <a:ln w="12700" cap="flat" cmpd="sng" algn="ctr">
          <a:solidFill>
            <a:schemeClr val="accent2">
              <a:hueOff val="28360"/>
              <a:satOff val="3260"/>
              <a:lumOff val="-25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25ABC-F1B8-40DA-B159-8392E519B10C}">
      <dsp:nvSpPr>
        <dsp:cNvPr id="0" name=""/>
        <dsp:cNvSpPr/>
      </dsp:nvSpPr>
      <dsp:spPr>
        <a:xfrm>
          <a:off x="0" y="1230628"/>
          <a:ext cx="4725345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Proposed System</a:t>
          </a:r>
          <a:endParaRPr lang="en-US" sz="2800" kern="1200" dirty="0"/>
        </a:p>
      </dsp:txBody>
      <dsp:txXfrm>
        <a:off x="0" y="1230628"/>
        <a:ext cx="4725345" cy="614976"/>
      </dsp:txXfrm>
    </dsp:sp>
    <dsp:sp modelId="{F2CD1B75-E681-4021-92B2-44E202AA6620}">
      <dsp:nvSpPr>
        <dsp:cNvPr id="0" name=""/>
        <dsp:cNvSpPr/>
      </dsp:nvSpPr>
      <dsp:spPr>
        <a:xfrm>
          <a:off x="0" y="1845605"/>
          <a:ext cx="4725345" cy="0"/>
        </a:xfrm>
        <a:prstGeom prst="line">
          <a:avLst/>
        </a:prstGeom>
        <a:solidFill>
          <a:schemeClr val="accent2">
            <a:hueOff val="42540"/>
            <a:satOff val="4890"/>
            <a:lumOff val="-3897"/>
            <a:alphaOff val="0"/>
          </a:schemeClr>
        </a:solidFill>
        <a:ln w="12700" cap="flat" cmpd="sng" algn="ctr">
          <a:solidFill>
            <a:schemeClr val="accent2">
              <a:hueOff val="42540"/>
              <a:satOff val="4890"/>
              <a:lumOff val="-38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F7B5D-F4F9-46EB-8DF1-37B60111CBAA}">
      <dsp:nvSpPr>
        <dsp:cNvPr id="0" name=""/>
        <dsp:cNvSpPr/>
      </dsp:nvSpPr>
      <dsp:spPr>
        <a:xfrm>
          <a:off x="0" y="1845605"/>
          <a:ext cx="4725345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Requirements</a:t>
          </a:r>
          <a:endParaRPr lang="en-US" sz="2800" kern="1200"/>
        </a:p>
      </dsp:txBody>
      <dsp:txXfrm>
        <a:off x="0" y="1845605"/>
        <a:ext cx="4725345" cy="614976"/>
      </dsp:txXfrm>
    </dsp:sp>
    <dsp:sp modelId="{BCDCF68E-DFF4-45EC-8F21-7AED4333537A}">
      <dsp:nvSpPr>
        <dsp:cNvPr id="0" name=""/>
        <dsp:cNvSpPr/>
      </dsp:nvSpPr>
      <dsp:spPr>
        <a:xfrm>
          <a:off x="0" y="2460581"/>
          <a:ext cx="4725345" cy="0"/>
        </a:xfrm>
        <a:prstGeom prst="line">
          <a:avLst/>
        </a:prstGeom>
        <a:solidFill>
          <a:schemeClr val="accent2">
            <a:hueOff val="56720"/>
            <a:satOff val="6519"/>
            <a:lumOff val="-5196"/>
            <a:alphaOff val="0"/>
          </a:schemeClr>
        </a:solidFill>
        <a:ln w="12700" cap="flat" cmpd="sng" algn="ctr">
          <a:solidFill>
            <a:schemeClr val="accent2">
              <a:hueOff val="56720"/>
              <a:satOff val="6519"/>
              <a:lumOff val="-5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58B8C-AC28-49D7-A007-C8C7B8B41810}">
      <dsp:nvSpPr>
        <dsp:cNvPr id="0" name=""/>
        <dsp:cNvSpPr/>
      </dsp:nvSpPr>
      <dsp:spPr>
        <a:xfrm>
          <a:off x="0" y="2460581"/>
          <a:ext cx="4725345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Design Process</a:t>
          </a:r>
          <a:endParaRPr lang="en-US" sz="2800" kern="1200"/>
        </a:p>
      </dsp:txBody>
      <dsp:txXfrm>
        <a:off x="0" y="2460581"/>
        <a:ext cx="4725345" cy="614976"/>
      </dsp:txXfrm>
    </dsp:sp>
    <dsp:sp modelId="{47080FCB-1D70-468C-B8EC-CD0097DB6B03}">
      <dsp:nvSpPr>
        <dsp:cNvPr id="0" name=""/>
        <dsp:cNvSpPr/>
      </dsp:nvSpPr>
      <dsp:spPr>
        <a:xfrm>
          <a:off x="0" y="3075558"/>
          <a:ext cx="4725345" cy="0"/>
        </a:xfrm>
        <a:prstGeom prst="line">
          <a:avLst/>
        </a:prstGeom>
        <a:solidFill>
          <a:schemeClr val="accent2">
            <a:hueOff val="70900"/>
            <a:satOff val="8149"/>
            <a:lumOff val="-6496"/>
            <a:alphaOff val="0"/>
          </a:schemeClr>
        </a:solidFill>
        <a:ln w="12700" cap="flat" cmpd="sng" algn="ctr">
          <a:solidFill>
            <a:schemeClr val="accent2">
              <a:hueOff val="70900"/>
              <a:satOff val="8149"/>
              <a:lumOff val="-64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64EC8-D03A-41BD-9D53-6E1C5804BB64}">
      <dsp:nvSpPr>
        <dsp:cNvPr id="0" name=""/>
        <dsp:cNvSpPr/>
      </dsp:nvSpPr>
      <dsp:spPr>
        <a:xfrm>
          <a:off x="0" y="3075558"/>
          <a:ext cx="4725345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Implementation</a:t>
          </a:r>
        </a:p>
      </dsp:txBody>
      <dsp:txXfrm>
        <a:off x="0" y="3075558"/>
        <a:ext cx="4725345" cy="614976"/>
      </dsp:txXfrm>
    </dsp:sp>
    <dsp:sp modelId="{3A171EFA-ED05-42AF-AC60-A3C26454147F}">
      <dsp:nvSpPr>
        <dsp:cNvPr id="0" name=""/>
        <dsp:cNvSpPr/>
      </dsp:nvSpPr>
      <dsp:spPr>
        <a:xfrm>
          <a:off x="0" y="3690534"/>
          <a:ext cx="4725345" cy="0"/>
        </a:xfrm>
        <a:prstGeom prst="line">
          <a:avLst/>
        </a:prstGeom>
        <a:solidFill>
          <a:schemeClr val="accent2">
            <a:hueOff val="85079"/>
            <a:satOff val="9779"/>
            <a:lumOff val="-7795"/>
            <a:alphaOff val="0"/>
          </a:schemeClr>
        </a:solidFill>
        <a:ln w="12700" cap="flat" cmpd="sng" algn="ctr">
          <a:solidFill>
            <a:schemeClr val="accent2">
              <a:hueOff val="85079"/>
              <a:satOff val="9779"/>
              <a:lumOff val="-77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C1E2D-B549-475B-AC0E-838DCD89DDB3}">
      <dsp:nvSpPr>
        <dsp:cNvPr id="0" name=""/>
        <dsp:cNvSpPr/>
      </dsp:nvSpPr>
      <dsp:spPr>
        <a:xfrm>
          <a:off x="0" y="3690534"/>
          <a:ext cx="4725345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Flow Chart</a:t>
          </a:r>
        </a:p>
      </dsp:txBody>
      <dsp:txXfrm>
        <a:off x="0" y="3690534"/>
        <a:ext cx="4725345" cy="614976"/>
      </dsp:txXfrm>
    </dsp:sp>
    <dsp:sp modelId="{41EDD923-086B-465C-961E-F128511940D2}">
      <dsp:nvSpPr>
        <dsp:cNvPr id="0" name=""/>
        <dsp:cNvSpPr/>
      </dsp:nvSpPr>
      <dsp:spPr>
        <a:xfrm>
          <a:off x="0" y="4305511"/>
          <a:ext cx="4725345" cy="0"/>
        </a:xfrm>
        <a:prstGeom prst="line">
          <a:avLst/>
        </a:prstGeom>
        <a:solidFill>
          <a:schemeClr val="accent2">
            <a:hueOff val="99259"/>
            <a:satOff val="11409"/>
            <a:lumOff val="-9094"/>
            <a:alphaOff val="0"/>
          </a:schemeClr>
        </a:solidFill>
        <a:ln w="12700" cap="flat" cmpd="sng" algn="ctr">
          <a:solidFill>
            <a:schemeClr val="accent2">
              <a:hueOff val="99259"/>
              <a:satOff val="11409"/>
              <a:lumOff val="-90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B91CE-64CC-42C6-A4F9-05DA6D2D12B5}">
      <dsp:nvSpPr>
        <dsp:cNvPr id="0" name=""/>
        <dsp:cNvSpPr/>
      </dsp:nvSpPr>
      <dsp:spPr>
        <a:xfrm>
          <a:off x="0" y="4305511"/>
          <a:ext cx="4725345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Overview</a:t>
          </a:r>
          <a:endParaRPr lang="en-US" sz="2800" kern="1200" dirty="0"/>
        </a:p>
      </dsp:txBody>
      <dsp:txXfrm>
        <a:off x="0" y="4305511"/>
        <a:ext cx="4725345" cy="614976"/>
      </dsp:txXfrm>
    </dsp:sp>
    <dsp:sp modelId="{4E1F30D4-AA34-4DEC-8976-46751F8FF161}">
      <dsp:nvSpPr>
        <dsp:cNvPr id="0" name=""/>
        <dsp:cNvSpPr/>
      </dsp:nvSpPr>
      <dsp:spPr>
        <a:xfrm>
          <a:off x="0" y="4920487"/>
          <a:ext cx="4725345" cy="0"/>
        </a:xfrm>
        <a:prstGeom prst="line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270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A0755-4C3B-414C-A9D0-73C8A4B008F7}">
      <dsp:nvSpPr>
        <dsp:cNvPr id="0" name=""/>
        <dsp:cNvSpPr/>
      </dsp:nvSpPr>
      <dsp:spPr>
        <a:xfrm>
          <a:off x="0" y="4920487"/>
          <a:ext cx="4725345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Conclusion</a:t>
          </a:r>
          <a:endParaRPr lang="en-US" sz="2800" kern="1200"/>
        </a:p>
      </dsp:txBody>
      <dsp:txXfrm>
        <a:off x="0" y="4920487"/>
        <a:ext cx="4725345" cy="6149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3C3AF-A542-4BA2-8A4C-8A9FD89A5721}">
      <dsp:nvSpPr>
        <dsp:cNvPr id="0" name=""/>
        <dsp:cNvSpPr/>
      </dsp:nvSpPr>
      <dsp:spPr>
        <a:xfrm>
          <a:off x="0" y="734"/>
          <a:ext cx="7440626" cy="17178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797E4-AE68-41D4-AED2-D7B75C810757}">
      <dsp:nvSpPr>
        <dsp:cNvPr id="0" name=""/>
        <dsp:cNvSpPr/>
      </dsp:nvSpPr>
      <dsp:spPr>
        <a:xfrm>
          <a:off x="519637" y="387241"/>
          <a:ext cx="944794" cy="9447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2C73FC5-4B49-4DC7-9616-7F9E0D46942D}">
      <dsp:nvSpPr>
        <dsp:cNvPr id="0" name=""/>
        <dsp:cNvSpPr/>
      </dsp:nvSpPr>
      <dsp:spPr>
        <a:xfrm>
          <a:off x="1984068" y="734"/>
          <a:ext cx="5456557" cy="1717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801" tIns="181801" rIns="181801" bIns="18180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In our daily we life we come across various digital services that understand human capabilities. Chatbot is one of them. </a:t>
          </a:r>
          <a:endParaRPr lang="en-US" sz="1800" kern="1200" dirty="0"/>
        </a:p>
      </dsp:txBody>
      <dsp:txXfrm>
        <a:off x="1984068" y="734"/>
        <a:ext cx="5456557" cy="1717808"/>
      </dsp:txXfrm>
    </dsp:sp>
    <dsp:sp modelId="{579900A9-7BFD-4C0B-BEBA-E5371D6A2736}">
      <dsp:nvSpPr>
        <dsp:cNvPr id="0" name=""/>
        <dsp:cNvSpPr/>
      </dsp:nvSpPr>
      <dsp:spPr>
        <a:xfrm>
          <a:off x="0" y="2147994"/>
          <a:ext cx="7440626" cy="17178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0152FE-12FE-4CF4-B759-B7CB63A5270B}">
      <dsp:nvSpPr>
        <dsp:cNvPr id="0" name=""/>
        <dsp:cNvSpPr/>
      </dsp:nvSpPr>
      <dsp:spPr>
        <a:xfrm>
          <a:off x="519637" y="2534501"/>
          <a:ext cx="944794" cy="9447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CF60083-C4CF-4153-9873-5D3AE03F4194}">
      <dsp:nvSpPr>
        <dsp:cNvPr id="0" name=""/>
        <dsp:cNvSpPr/>
      </dsp:nvSpPr>
      <dsp:spPr>
        <a:xfrm>
          <a:off x="1984068" y="2147994"/>
          <a:ext cx="5456557" cy="1717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801" tIns="181801" rIns="181801" bIns="18180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Chatbots – also known as “conversational agents” – are software applications that mimic written or spoken human speech for the purposes of simulating a conversation or interaction with a real person. </a:t>
          </a:r>
          <a:endParaRPr lang="en-US" sz="1800" kern="1200" dirty="0"/>
        </a:p>
      </dsp:txBody>
      <dsp:txXfrm>
        <a:off x="1984068" y="2147994"/>
        <a:ext cx="5456557" cy="1717808"/>
      </dsp:txXfrm>
    </dsp:sp>
    <dsp:sp modelId="{68FBF174-6AD0-4F0F-83EF-4A81FBDC082C}">
      <dsp:nvSpPr>
        <dsp:cNvPr id="0" name=""/>
        <dsp:cNvSpPr/>
      </dsp:nvSpPr>
      <dsp:spPr>
        <a:xfrm>
          <a:off x="0" y="4295255"/>
          <a:ext cx="7440626" cy="17178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D2647-2EC8-44FE-8290-9415DA83576B}">
      <dsp:nvSpPr>
        <dsp:cNvPr id="0" name=""/>
        <dsp:cNvSpPr/>
      </dsp:nvSpPr>
      <dsp:spPr>
        <a:xfrm>
          <a:off x="583821" y="4698565"/>
          <a:ext cx="920144" cy="8515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738C12E-0570-418F-AEC6-CE411E7BBF80}">
      <dsp:nvSpPr>
        <dsp:cNvPr id="0" name=""/>
        <dsp:cNvSpPr/>
      </dsp:nvSpPr>
      <dsp:spPr>
        <a:xfrm>
          <a:off x="1984068" y="4295255"/>
          <a:ext cx="5456557" cy="1717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801" tIns="181801" rIns="181801" bIns="18180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Chatbots are smarter, more responsive, and more useful and we are likely to see even more of them in the coming years. </a:t>
          </a:r>
          <a:endParaRPr lang="en-US" sz="1800" kern="1200" dirty="0"/>
        </a:p>
      </dsp:txBody>
      <dsp:txXfrm>
        <a:off x="1984068" y="4295255"/>
        <a:ext cx="5456557" cy="1717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9DCD-7F4E-480C-8387-CE39CE5A7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97921-B3F1-43C5-ADAD-FFC13F3BE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F412D-BC52-4B00-89CE-ED26F1C6A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8FEB-A413-4903-A45F-4418061F40CE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CFCD6-B7D6-41A2-9520-70AC125A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0ED2B-868C-4417-8FEE-B5ACBBF2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3F38-427F-439D-BB3A-56965201E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30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F38C-51AF-40AC-B80B-1EA1A5A0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81FF4-5224-4612-B5F6-BB5E9E5CC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FF0B-AD77-48C8-A0B2-36EEEBB6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8FEB-A413-4903-A45F-4418061F40CE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38F62-2E0B-4FDD-B60F-21DD0DA1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12D73-8845-481D-A8BC-2E4D44A3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3F38-427F-439D-BB3A-56965201E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41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4788D-AF21-4771-BC53-D7685D997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141B9-59FC-442F-94EE-C36FE0EFE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F1186-FC3C-419F-A7F4-21F1F972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8FEB-A413-4903-A45F-4418061F40CE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711F1-3E88-48C1-B329-9FBF8FD6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52821-F93C-42AB-963C-4E63D39D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3F38-427F-439D-BB3A-56965201E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18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90C6-76BB-4EE5-8E67-35D2C88E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E250B-AC63-4180-8B00-A7BEB1759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138AC-3074-4861-A6EF-36F59028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8FEB-A413-4903-A45F-4418061F40CE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D3AEA-E994-4096-A338-9DF58AF5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4DE23-E799-4729-9B78-D1310CCC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3F38-427F-439D-BB3A-56965201E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67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9882-14C6-4E16-A1F2-3C5DB6E16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7C6AB-B455-4B7E-A873-6060A9399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4EF1E-D875-4DD5-A4B2-9F0BA7EF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8FEB-A413-4903-A45F-4418061F40CE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EEF2D-712B-446C-9A9F-6E644C25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80B6C-DD30-40C1-887C-52D078D1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3F38-427F-439D-BB3A-56965201E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87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8BD1-0122-4378-95CB-5D44BE11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EB0F4-0792-499C-8025-D2AB787F4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E437B-D951-4070-B056-7DE132F31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9C4DA-CBFC-4118-A5B1-1214BC60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8FEB-A413-4903-A45F-4418061F40CE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5BBB2-361F-4F72-A5C3-64A01170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5287B-7716-4D2D-876C-64CCBE84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3F38-427F-439D-BB3A-56965201E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75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7C97-5BA1-4D02-8CA4-3B1B1C93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F5E96-5F59-454A-B642-4F0D74BFD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C4B29-B4E1-40DD-A34B-15475B727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B2C76-AC51-4DD1-A8FC-BDFF6AA9F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88BFCB-6406-4B33-9002-5E1C9DCF3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D041E-43EC-448B-A95C-521587CC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8FEB-A413-4903-A45F-4418061F40CE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497B3C-FEBF-4810-91D2-5A46FC63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E0BC57-3652-489F-9DBD-B4B94D88F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3F38-427F-439D-BB3A-56965201E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72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3027-59D9-4018-8CE5-26247FFE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1095F-CEBE-4700-BA2E-D022B81A0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8FEB-A413-4903-A45F-4418061F40CE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DF1A6-C2AE-48E2-8E12-2E4C8845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80ED8-D95C-49FD-A3F5-E35A1068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3F38-427F-439D-BB3A-56965201E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44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97577-E9D8-4C3E-B908-7A48BC15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8FEB-A413-4903-A45F-4418061F40CE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31E655-4FF6-4987-8DB9-BB3B2B6D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4C767-1E31-4E18-AEC2-51325342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3F38-427F-439D-BB3A-56965201E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06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EA75-0D20-4DF0-B531-902A5A5B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6F7BD-B862-4753-B043-FFB95A396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A5387-374F-45B7-95F3-09740C0FA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88CB9-5A1F-4374-BE7A-E67FE67A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8FEB-A413-4903-A45F-4418061F40CE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B4F2E-5FC8-459F-9F94-5C574141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8A057-D426-4AC8-837A-5CB56336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3F38-427F-439D-BB3A-56965201E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52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730AB-809B-4AF2-A57B-089161590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26B33-ADFE-48CE-AB41-6B5BCAE2E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AD1AD-BEF6-47F1-A21C-5B8BFEBD1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56739-2FD9-4713-AD4E-4E3752DF3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8FEB-A413-4903-A45F-4418061F40CE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AB3CC-18C4-4080-B8BD-681C78FD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FCAFD-18F6-4FED-958F-4EF348AD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3F38-427F-439D-BB3A-56965201E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14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D58820-366D-4DD1-A442-5DB6B8ED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6403D-79E9-4518-846F-6AB32DFC1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2A50C-8384-4B60-8DB4-CF1F9378C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B8FEB-A413-4903-A45F-4418061F40CE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D18B1-9E87-4C77-84B5-54739886A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C5AB6-546F-4E8A-B633-6D0564404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D3F38-427F-439D-BB3A-56965201E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3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plainenglish.io/create-a-deep-learning-chatbot-with-python-and-flask-d75396a4382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1C722-336E-4B79-BC4E-A30C925A3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925" y="1651496"/>
            <a:ext cx="9144000" cy="1176338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chemeClr val="tx2"/>
                </a:solidFill>
                <a:latin typeface="Cooper Black" panose="0208090404030B020404" pitchFamily="18" charset="0"/>
              </a:rPr>
              <a:t>QUERY CHATBOT</a:t>
            </a:r>
            <a:endParaRPr lang="en-IN" sz="6600" dirty="0">
              <a:solidFill>
                <a:schemeClr val="tx2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27E15-95DC-4025-9C56-28ABDEC6F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4925" y="3036739"/>
            <a:ext cx="9144000" cy="588962"/>
          </a:xfrm>
        </p:spPr>
        <p:txBody>
          <a:bodyPr/>
          <a:lstStyle/>
          <a:p>
            <a:r>
              <a:rPr lang="en-GB" dirty="0">
                <a:latin typeface="Algerian" panose="04020705040A02060702" pitchFamily="82" charset="0"/>
              </a:rPr>
              <a:t>A small talk with machine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14E94-EB9E-4129-8FF2-EFBC3AD755FE}"/>
              </a:ext>
            </a:extLst>
          </p:cNvPr>
          <p:cNvSpPr txBox="1"/>
          <p:nvPr/>
        </p:nvSpPr>
        <p:spPr>
          <a:xfrm>
            <a:off x="7553960" y="4161165"/>
            <a:ext cx="40005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Presented by: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K Madhavi Prathyusha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 </a:t>
            </a:r>
            <a:r>
              <a:rPr lang="en-US" dirty="0" err="1">
                <a:solidFill>
                  <a:schemeClr val="tx2"/>
                </a:solidFill>
              </a:rPr>
              <a:t>Iswarya</a:t>
            </a:r>
            <a:r>
              <a:rPr lang="en-US" dirty="0">
                <a:solidFill>
                  <a:schemeClr val="tx2"/>
                </a:solidFill>
              </a:rPr>
              <a:t> Krishna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 </a:t>
            </a:r>
            <a:r>
              <a:rPr lang="en-US" dirty="0" err="1">
                <a:solidFill>
                  <a:schemeClr val="tx2"/>
                </a:solidFill>
              </a:rPr>
              <a:t>Yashua</a:t>
            </a:r>
            <a:r>
              <a:rPr lang="en-US" dirty="0">
                <a:solidFill>
                  <a:schemeClr val="tx2"/>
                </a:solidFill>
              </a:rPr>
              <a:t> Augustine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Sai Kumar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C3575-819B-47D7-A4BE-0338B71011CD}"/>
              </a:ext>
            </a:extLst>
          </p:cNvPr>
          <p:cNvSpPr txBox="1"/>
          <p:nvPr/>
        </p:nvSpPr>
        <p:spPr>
          <a:xfrm>
            <a:off x="1477645" y="4270375"/>
            <a:ext cx="24669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Team Mentor:</a:t>
            </a:r>
          </a:p>
          <a:p>
            <a:r>
              <a:rPr lang="en-IN" sz="2000" dirty="0">
                <a:solidFill>
                  <a:schemeClr val="tx2"/>
                </a:solidFill>
              </a:rPr>
              <a:t>Mrs. P </a:t>
            </a:r>
            <a:r>
              <a:rPr lang="en-IN" sz="2000" dirty="0" err="1">
                <a:solidFill>
                  <a:schemeClr val="tx2"/>
                </a:solidFill>
              </a:rPr>
              <a:t>Srilakshmi</a:t>
            </a:r>
            <a:r>
              <a:rPr lang="en-IN" sz="2000" dirty="0">
                <a:solidFill>
                  <a:schemeClr val="tx2"/>
                </a:solidFill>
              </a:rPr>
              <a:t> </a:t>
            </a:r>
          </a:p>
          <a:p>
            <a:r>
              <a:rPr lang="en-IN" sz="2000" dirty="0">
                <a:solidFill>
                  <a:schemeClr val="tx2"/>
                </a:solidFill>
              </a:rPr>
              <a:t>Assistant Professor</a:t>
            </a:r>
          </a:p>
          <a:p>
            <a:r>
              <a:rPr lang="en-IN" sz="2000" dirty="0" err="1">
                <a:solidFill>
                  <a:schemeClr val="tx2"/>
                </a:solidFill>
              </a:rPr>
              <a:t>Cse</a:t>
            </a:r>
            <a:r>
              <a:rPr lang="en-IN" sz="2000" dirty="0">
                <a:solidFill>
                  <a:schemeClr val="tx2"/>
                </a:solidFill>
              </a:rPr>
              <a:t> Department</a:t>
            </a:r>
            <a:endParaRPr lang="en-GB" sz="2000" dirty="0">
              <a:solidFill>
                <a:schemeClr val="tx2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179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B490-77AF-4D59-99B2-EBFDA4CF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8971"/>
            <a:ext cx="10058400" cy="1450757"/>
          </a:xfrm>
        </p:spPr>
        <p:txBody>
          <a:bodyPr/>
          <a:lstStyle/>
          <a:p>
            <a:r>
              <a:rPr lang="en-GB" b="1" dirty="0">
                <a:solidFill>
                  <a:schemeClr val="tx2"/>
                </a:solidFill>
              </a:rPr>
              <a:t>Flow chart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C4DA80D8-8615-46CC-9016-D82868E435BD}"/>
              </a:ext>
            </a:extLst>
          </p:cNvPr>
          <p:cNvSpPr/>
          <p:nvPr/>
        </p:nvSpPr>
        <p:spPr>
          <a:xfrm>
            <a:off x="700087" y="2228419"/>
            <a:ext cx="1266825" cy="9525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Json database</a:t>
            </a:r>
            <a:endParaRPr lang="en-IN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0E83E248-67DA-4313-B86B-968FD8FBA4CA}"/>
              </a:ext>
            </a:extLst>
          </p:cNvPr>
          <p:cNvSpPr/>
          <p:nvPr/>
        </p:nvSpPr>
        <p:spPr>
          <a:xfrm>
            <a:off x="2828925" y="2233182"/>
            <a:ext cx="1752600" cy="9144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Preprocess</a:t>
            </a:r>
            <a:r>
              <a:rPr lang="en-GB" dirty="0"/>
              <a:t> data in database</a:t>
            </a:r>
            <a:endParaRPr lang="en-IN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286987A-19E4-4474-AF6E-0FB2AFA58E45}"/>
              </a:ext>
            </a:extLst>
          </p:cNvPr>
          <p:cNvSpPr/>
          <p:nvPr/>
        </p:nvSpPr>
        <p:spPr>
          <a:xfrm>
            <a:off x="5401309" y="2233182"/>
            <a:ext cx="2047875" cy="91440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Prepare training dataset from the </a:t>
            </a:r>
            <a:r>
              <a:rPr lang="en-GB" dirty="0" err="1"/>
              <a:t>preprocessed</a:t>
            </a:r>
            <a:r>
              <a:rPr lang="en-GB" dirty="0"/>
              <a:t> data</a:t>
            </a:r>
            <a:endParaRPr lang="en-IN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FDD94F45-B1F8-41D3-9BEA-9650A65A8969}"/>
              </a:ext>
            </a:extLst>
          </p:cNvPr>
          <p:cNvSpPr/>
          <p:nvPr/>
        </p:nvSpPr>
        <p:spPr>
          <a:xfrm>
            <a:off x="559117" y="4415151"/>
            <a:ext cx="1838325" cy="9525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Make a neural model of the required neurons</a:t>
            </a:r>
            <a:endParaRPr lang="en-IN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32D8DE05-A217-401C-9D9F-2424F0492314}"/>
              </a:ext>
            </a:extLst>
          </p:cNvPr>
          <p:cNvSpPr/>
          <p:nvPr/>
        </p:nvSpPr>
        <p:spPr>
          <a:xfrm>
            <a:off x="3170396" y="4415156"/>
            <a:ext cx="1666874" cy="95249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Train the model with the training dataset</a:t>
            </a:r>
            <a:endParaRPr lang="en-IN" dirty="0"/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E1C7F9EF-23DD-4B93-B47B-538480A79133}"/>
              </a:ext>
            </a:extLst>
          </p:cNvPr>
          <p:cNvSpPr/>
          <p:nvPr/>
        </p:nvSpPr>
        <p:spPr>
          <a:xfrm>
            <a:off x="5467984" y="4415155"/>
            <a:ext cx="1981200" cy="952496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Save model with weights in .h5 format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12DCEE-7D91-410F-9E83-29A809F190B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1966912" y="2690382"/>
            <a:ext cx="862013" cy="14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524ED2-2260-45EA-ACEE-E57B73BFCB4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581525" y="2690382"/>
            <a:ext cx="81978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1DE847-D78C-46C2-9110-26FA42ABE36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2397442" y="4891401"/>
            <a:ext cx="772954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03EEBA7-8A66-4778-B07A-36E5F1805BEB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5400000">
            <a:off x="4580754" y="2570662"/>
            <a:ext cx="1267573" cy="242141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C083CC-F8EB-4617-B448-5181CAA1A12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837270" y="4891403"/>
            <a:ext cx="63071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89C1AB8-3850-48A2-96E2-4EE926D64D57}"/>
              </a:ext>
            </a:extLst>
          </p:cNvPr>
          <p:cNvSpPr/>
          <p:nvPr/>
        </p:nvSpPr>
        <p:spPr>
          <a:xfrm>
            <a:off x="8442882" y="733427"/>
            <a:ext cx="2192812" cy="91440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 gives input through webpage</a:t>
            </a:r>
            <a:endParaRPr lang="en-IN" dirty="0"/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7EA77266-8011-4041-939A-F2C6EC5EFDFC}"/>
              </a:ext>
            </a:extLst>
          </p:cNvPr>
          <p:cNvSpPr/>
          <p:nvPr/>
        </p:nvSpPr>
        <p:spPr>
          <a:xfrm>
            <a:off x="8391525" y="2213498"/>
            <a:ext cx="2295525" cy="71437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Preprocess</a:t>
            </a:r>
            <a:r>
              <a:rPr lang="en-GB" dirty="0"/>
              <a:t> the input data </a:t>
            </a:r>
            <a:endParaRPr lang="en-IN" dirty="0"/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09DD283C-4B39-4ED5-A646-C5E2CBDE6914}"/>
              </a:ext>
            </a:extLst>
          </p:cNvPr>
          <p:cNvSpPr/>
          <p:nvPr/>
        </p:nvSpPr>
        <p:spPr>
          <a:xfrm>
            <a:off x="8220073" y="3429000"/>
            <a:ext cx="2638425" cy="85724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Predict the output by passing the </a:t>
            </a:r>
            <a:r>
              <a:rPr lang="en-GB" dirty="0" err="1"/>
              <a:t>preprocessed</a:t>
            </a:r>
            <a:r>
              <a:rPr lang="en-GB" dirty="0"/>
              <a:t> input into the model</a:t>
            </a:r>
            <a:endParaRPr lang="en-IN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D4537D-01C6-49D2-BDFA-33488084587F}"/>
              </a:ext>
            </a:extLst>
          </p:cNvPr>
          <p:cNvSpPr/>
          <p:nvPr/>
        </p:nvSpPr>
        <p:spPr>
          <a:xfrm>
            <a:off x="8391522" y="5367651"/>
            <a:ext cx="2638425" cy="1085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Display the output to the user through webpage</a:t>
            </a:r>
            <a:endParaRPr lang="en-IN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A781EBF-5013-4871-8A23-988F76A61C48}"/>
              </a:ext>
            </a:extLst>
          </p:cNvPr>
          <p:cNvCxnSpPr>
            <a:cxnSpLocks/>
            <a:stCxn id="42" idx="4"/>
            <a:endCxn id="44" idx="0"/>
          </p:cNvCxnSpPr>
          <p:nvPr/>
        </p:nvCxnSpPr>
        <p:spPr>
          <a:xfrm>
            <a:off x="9539288" y="1647828"/>
            <a:ext cx="0" cy="565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B68C4D-3379-4080-B96B-09A0377133BE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 flipH="1">
            <a:off x="9539286" y="2927873"/>
            <a:ext cx="2" cy="5011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247227A-8905-4BB1-8EE5-AF74D053DA1A}"/>
              </a:ext>
            </a:extLst>
          </p:cNvPr>
          <p:cNvCxnSpPr>
            <a:stCxn id="45" idx="2"/>
            <a:endCxn id="10" idx="3"/>
          </p:cNvCxnSpPr>
          <p:nvPr/>
        </p:nvCxnSpPr>
        <p:spPr>
          <a:xfrm rot="5400000">
            <a:off x="8191657" y="3543773"/>
            <a:ext cx="605157" cy="209010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3A35C94-0A22-4A16-BDB7-07903A4D9FA7}"/>
              </a:ext>
            </a:extLst>
          </p:cNvPr>
          <p:cNvCxnSpPr>
            <a:stCxn id="10" idx="2"/>
            <a:endCxn id="46" idx="2"/>
          </p:cNvCxnSpPr>
          <p:nvPr/>
        </p:nvCxnSpPr>
        <p:spPr>
          <a:xfrm rot="16200000" flipH="1">
            <a:off x="7122105" y="4641159"/>
            <a:ext cx="605896" cy="19329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393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04E69B-0955-4C98-83CD-685A40F2F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041" y="761531"/>
            <a:ext cx="3953439" cy="1127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</a:rPr>
              <a:t>Overview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A490E7-B41C-49FE-A3C4-FBAF9ED70C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" t="3264" r="2045" b="3264"/>
          <a:stretch/>
        </p:blipFill>
        <p:spPr>
          <a:xfrm>
            <a:off x="5989021" y="2560592"/>
            <a:ext cx="5738400" cy="3605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961DA8-96D9-4260-AD06-5D053152D2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" t="8471" r="41098" b="12500"/>
          <a:stretch/>
        </p:blipFill>
        <p:spPr>
          <a:xfrm>
            <a:off x="638881" y="2560592"/>
            <a:ext cx="4631958" cy="3605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8156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E6965-EADD-4553-9F47-3121FF1C7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60" y="197485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With the help of this application we can get any new notifications regarding college.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 is easy to handle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Anyone can use this application without any login.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References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https://python.plainenglish.io/create-a-deep-learning-chatbot-with-python-and-flask-d75396a4382a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F5057F-2E6F-413E-A72A-F82F3E945534}"/>
              </a:ext>
            </a:extLst>
          </p:cNvPr>
          <p:cNvSpPr txBox="1">
            <a:spLocks/>
          </p:cNvSpPr>
          <p:nvPr/>
        </p:nvSpPr>
        <p:spPr>
          <a:xfrm>
            <a:off x="695960" y="6492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chemeClr val="tx2"/>
                </a:solidFill>
              </a:rPr>
              <a:t>Conclusion</a:t>
            </a:r>
            <a:endParaRPr lang="en-IN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980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8F081-7FA0-41B1-AE17-A97483641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</a:t>
            </a:r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you</a:t>
            </a:r>
          </a:p>
        </p:txBody>
      </p:sp>
      <p:sp>
        <p:nvSpPr>
          <p:cNvPr id="7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6" descr="Handshake">
            <a:extLst>
              <a:ext uri="{FF2B5EF4-FFF2-40B4-BE49-F238E27FC236}">
                <a16:creationId xmlns:a16="http://schemas.microsoft.com/office/drawing/2014/main" id="{A31F186C-9F2D-4F14-BA62-DFF51D8E8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1390" y="1447986"/>
            <a:ext cx="4593809" cy="459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5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A7AFE-8131-4B6B-BED5-F393486D0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5" y="2587670"/>
            <a:ext cx="3418659" cy="1642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kern="1200" dirty="0">
                <a:solidFill>
                  <a:schemeClr val="tx2"/>
                </a:solidFill>
              </a:rPr>
              <a:t>Contents</a:t>
            </a:r>
            <a:endParaRPr lang="en-US" sz="5400" b="1" kern="1200" dirty="0">
              <a:solidFill>
                <a:schemeClr val="tx2"/>
              </a:solidFill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3">
            <a:extLst>
              <a:ext uri="{FF2B5EF4-FFF2-40B4-BE49-F238E27FC236}">
                <a16:creationId xmlns:a16="http://schemas.microsoft.com/office/drawing/2014/main" id="{306947AF-4DAD-466E-B2D4-70A3F48F9F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0275661"/>
              </p:ext>
            </p:extLst>
          </p:nvPr>
        </p:nvGraphicFramePr>
        <p:xfrm>
          <a:off x="4648018" y="640823"/>
          <a:ext cx="4725345" cy="5536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3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F6473-41C1-4A25-925C-51785C21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95" y="2815880"/>
            <a:ext cx="3084844" cy="1226240"/>
          </a:xfrm>
        </p:spPr>
        <p:txBody>
          <a:bodyPr anchor="ctr">
            <a:normAutofit/>
          </a:bodyPr>
          <a:lstStyle/>
          <a:p>
            <a:pPr algn="ctr"/>
            <a:r>
              <a:rPr lang="en-GB" sz="4000" b="1" dirty="0">
                <a:solidFill>
                  <a:schemeClr val="tx2"/>
                </a:solidFill>
              </a:rPr>
              <a:t>Introduction</a:t>
            </a:r>
            <a:endParaRPr lang="en-IN" sz="4000" b="1" dirty="0">
              <a:solidFill>
                <a:schemeClr val="tx2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77A5919-2A50-469A-9A48-F13AFDFA5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057587"/>
              </p:ext>
            </p:extLst>
          </p:nvPr>
        </p:nvGraphicFramePr>
        <p:xfrm>
          <a:off x="3820508" y="545926"/>
          <a:ext cx="7440626" cy="6013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480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E233-6C26-4286-918B-9D1CE866A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632032"/>
            <a:ext cx="10058400" cy="1218984"/>
          </a:xfrm>
        </p:spPr>
        <p:txBody>
          <a:bodyPr/>
          <a:lstStyle/>
          <a:p>
            <a:r>
              <a:rPr lang="en-GB" b="1" dirty="0">
                <a:solidFill>
                  <a:schemeClr val="tx2"/>
                </a:solidFill>
              </a:rPr>
              <a:t>Abstract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64D8C-72B0-4D74-9957-37152073A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255" y="1821736"/>
            <a:ext cx="10058400" cy="1583266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2400" dirty="0"/>
              <a:t>Our project is to create a chatbot using Machine Learning and Natural Language Processing which is used for solving queries of Pragati Engineering College</a:t>
            </a:r>
          </a:p>
          <a:p>
            <a:pPr>
              <a:buClr>
                <a:schemeClr val="tx1"/>
              </a:buClr>
            </a:pPr>
            <a:r>
              <a:rPr lang="en-GB" sz="2400" dirty="0"/>
              <a:t>We are likely to include details like teaching staff, extracurricular activities, placement opportunities, upcoming exams, result details etc.,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134C1D2-0B72-4B66-931F-5BB0F592B63A}"/>
              </a:ext>
            </a:extLst>
          </p:cNvPr>
          <p:cNvSpPr txBox="1">
            <a:spLocks/>
          </p:cNvSpPr>
          <p:nvPr/>
        </p:nvSpPr>
        <p:spPr>
          <a:xfrm>
            <a:off x="1036320" y="4185920"/>
            <a:ext cx="10058400" cy="200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Font typeface="Arial" panose="020B0604020202020204" pitchFamily="34" charset="0"/>
              <a:buNone/>
            </a:pPr>
            <a:endParaRPr lang="en-GB" sz="2400" dirty="0"/>
          </a:p>
          <a:p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3CA666-1A56-43A7-8182-F8A441D7D5AE}"/>
              </a:ext>
            </a:extLst>
          </p:cNvPr>
          <p:cNvSpPr txBox="1">
            <a:spLocks/>
          </p:cNvSpPr>
          <p:nvPr/>
        </p:nvSpPr>
        <p:spPr>
          <a:xfrm>
            <a:off x="960120" y="3629599"/>
            <a:ext cx="10058400" cy="1218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200" b="1" dirty="0">
                <a:solidFill>
                  <a:schemeClr val="tx2"/>
                </a:solidFill>
              </a:rPr>
              <a:t>Proposed idea</a:t>
            </a:r>
            <a:endParaRPr lang="en-IN" sz="4200" b="1" dirty="0">
              <a:solidFill>
                <a:schemeClr val="tx2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5160F2-F616-4CBB-A6F7-98E23B896CDD}"/>
              </a:ext>
            </a:extLst>
          </p:cNvPr>
          <p:cNvSpPr txBox="1">
            <a:spLocks/>
          </p:cNvSpPr>
          <p:nvPr/>
        </p:nvSpPr>
        <p:spPr>
          <a:xfrm>
            <a:off x="1066800" y="4110350"/>
            <a:ext cx="10058400" cy="1583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Font typeface="Arial" panose="020B0604020202020204" pitchFamily="34" charset="0"/>
              <a:buNone/>
            </a:pPr>
            <a:endParaRPr lang="en-GB" sz="2400" dirty="0"/>
          </a:p>
          <a:p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CBE5D3-A547-47EB-943C-F1A323A250A3}"/>
              </a:ext>
            </a:extLst>
          </p:cNvPr>
          <p:cNvSpPr txBox="1">
            <a:spLocks/>
          </p:cNvSpPr>
          <p:nvPr/>
        </p:nvSpPr>
        <p:spPr>
          <a:xfrm>
            <a:off x="883920" y="4703239"/>
            <a:ext cx="10058400" cy="1583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GB" sz="2400" dirty="0"/>
              <a:t>At present we are having college website but it is not information sufficient and also it is bit confusing.</a:t>
            </a:r>
          </a:p>
          <a:p>
            <a:pPr>
              <a:buClr>
                <a:schemeClr val="tx1"/>
              </a:buClr>
            </a:pPr>
            <a:r>
              <a:rPr lang="en-GB" sz="2400" dirty="0"/>
              <a:t>So our idea is to create a user friendly chatbot which can be used for updating information about different events like hackathons, various competitions etc..</a:t>
            </a:r>
          </a:p>
        </p:txBody>
      </p:sp>
    </p:spTree>
    <p:extLst>
      <p:ext uri="{BB962C8B-B14F-4D97-AF65-F5344CB8AC3E}">
        <p14:creationId xmlns:p14="http://schemas.microsoft.com/office/powerpoint/2010/main" val="261604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9364154F-E67A-41C1-8032-8017CCCEDC3F}"/>
              </a:ext>
            </a:extLst>
          </p:cNvPr>
          <p:cNvSpPr txBox="1">
            <a:spLocks/>
          </p:cNvSpPr>
          <p:nvPr/>
        </p:nvSpPr>
        <p:spPr>
          <a:xfrm>
            <a:off x="516400" y="1451323"/>
            <a:ext cx="4463975" cy="1107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Requirements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DF32B5C-56CA-41B2-B98F-3B7181734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0946" y="450563"/>
            <a:ext cx="1366757" cy="1232062"/>
          </a:xfrm>
          <a:custGeom>
            <a:avLst/>
            <a:gdLst>
              <a:gd name="connsiteX0" fmla="*/ 389939 w 1366757"/>
              <a:gd name="connsiteY0" fmla="*/ 0 h 1232062"/>
              <a:gd name="connsiteX1" fmla="*/ 978131 w 1366757"/>
              <a:gd name="connsiteY1" fmla="*/ 0 h 1232062"/>
              <a:gd name="connsiteX2" fmla="*/ 1062158 w 1366757"/>
              <a:gd name="connsiteY2" fmla="*/ 48072 h 1232062"/>
              <a:gd name="connsiteX3" fmla="*/ 1356254 w 1366757"/>
              <a:gd name="connsiteY3" fmla="*/ 566179 h 1232062"/>
              <a:gd name="connsiteX4" fmla="*/ 1356254 w 1366757"/>
              <a:gd name="connsiteY4" fmla="*/ 665884 h 1232062"/>
              <a:gd name="connsiteX5" fmla="*/ 1062158 w 1366757"/>
              <a:gd name="connsiteY5" fmla="*/ 1183990 h 1232062"/>
              <a:gd name="connsiteX6" fmla="*/ 978131 w 1366757"/>
              <a:gd name="connsiteY6" fmla="*/ 1232062 h 1232062"/>
              <a:gd name="connsiteX7" fmla="*/ 389939 w 1366757"/>
              <a:gd name="connsiteY7" fmla="*/ 1232062 h 1232062"/>
              <a:gd name="connsiteX8" fmla="*/ 305913 w 1366757"/>
              <a:gd name="connsiteY8" fmla="*/ 1183990 h 1232062"/>
              <a:gd name="connsiteX9" fmla="*/ 11817 w 1366757"/>
              <a:gd name="connsiteY9" fmla="*/ 665884 h 1232062"/>
              <a:gd name="connsiteX10" fmla="*/ 11817 w 1366757"/>
              <a:gd name="connsiteY10" fmla="*/ 566179 h 1232062"/>
              <a:gd name="connsiteX11" fmla="*/ 305913 w 1366757"/>
              <a:gd name="connsiteY11" fmla="*/ 48072 h 1232062"/>
              <a:gd name="connsiteX12" fmla="*/ 389939 w 1366757"/>
              <a:gd name="connsiteY12" fmla="*/ 0 h 123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6757" h="1232062">
                <a:moveTo>
                  <a:pt x="389939" y="0"/>
                </a:moveTo>
                <a:cubicBezTo>
                  <a:pt x="978131" y="0"/>
                  <a:pt x="978131" y="0"/>
                  <a:pt x="978131" y="0"/>
                </a:cubicBezTo>
                <a:cubicBezTo>
                  <a:pt x="1007891" y="0"/>
                  <a:pt x="1046404" y="21366"/>
                  <a:pt x="1062158" y="48072"/>
                </a:cubicBezTo>
                <a:cubicBezTo>
                  <a:pt x="1356254" y="566179"/>
                  <a:pt x="1356254" y="566179"/>
                  <a:pt x="1356254" y="566179"/>
                </a:cubicBezTo>
                <a:cubicBezTo>
                  <a:pt x="1370259" y="594666"/>
                  <a:pt x="1370259" y="637396"/>
                  <a:pt x="1356254" y="665884"/>
                </a:cubicBezTo>
                <a:cubicBezTo>
                  <a:pt x="1062158" y="1183990"/>
                  <a:pt x="1062158" y="1183990"/>
                  <a:pt x="1062158" y="1183990"/>
                </a:cubicBezTo>
                <a:cubicBezTo>
                  <a:pt x="1046404" y="1210698"/>
                  <a:pt x="1007891" y="1232062"/>
                  <a:pt x="978131" y="1232062"/>
                </a:cubicBezTo>
                <a:lnTo>
                  <a:pt x="389939" y="1232062"/>
                </a:lnTo>
                <a:cubicBezTo>
                  <a:pt x="358429" y="1232062"/>
                  <a:pt x="319917" y="1210698"/>
                  <a:pt x="305913" y="1183990"/>
                </a:cubicBezTo>
                <a:cubicBezTo>
                  <a:pt x="11817" y="665884"/>
                  <a:pt x="11817" y="665884"/>
                  <a:pt x="11817" y="665884"/>
                </a:cubicBezTo>
                <a:cubicBezTo>
                  <a:pt x="-3939" y="637396"/>
                  <a:pt x="-3939" y="594666"/>
                  <a:pt x="11817" y="566179"/>
                </a:cubicBezTo>
                <a:cubicBezTo>
                  <a:pt x="305913" y="48072"/>
                  <a:pt x="305913" y="48072"/>
                  <a:pt x="305913" y="48072"/>
                </a:cubicBezTo>
                <a:cubicBezTo>
                  <a:pt x="319917" y="21366"/>
                  <a:pt x="358429" y="0"/>
                  <a:pt x="389939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4200DC05-FD9E-4343-860A-F0BD45B2F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011" y="852937"/>
            <a:ext cx="854627" cy="427313"/>
          </a:xfrm>
          <a:prstGeom prst="rect">
            <a:avLst/>
          </a:prstGeom>
        </p:spPr>
      </p:pic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D13042C5-FBFD-461A-A131-5C448FAF3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0791" y="1799112"/>
            <a:ext cx="4808198" cy="426190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9CD2EE39-A3F6-4284-8B9F-893F01E6D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511" y="2708512"/>
            <a:ext cx="2542758" cy="2442825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3339482-2518-48ED-BB8A-78BA44D80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2560" y="1208098"/>
            <a:ext cx="2426310" cy="2187196"/>
          </a:xfrm>
          <a:custGeom>
            <a:avLst/>
            <a:gdLst>
              <a:gd name="connsiteX0" fmla="*/ 638327 w 2237370"/>
              <a:gd name="connsiteY0" fmla="*/ 0 h 2016876"/>
              <a:gd name="connsiteX1" fmla="*/ 1601193 w 2237370"/>
              <a:gd name="connsiteY1" fmla="*/ 0 h 2016876"/>
              <a:gd name="connsiteX2" fmla="*/ 1738744 w 2237370"/>
              <a:gd name="connsiteY2" fmla="*/ 78694 h 2016876"/>
              <a:gd name="connsiteX3" fmla="*/ 2220176 w 2237370"/>
              <a:gd name="connsiteY3" fmla="*/ 926830 h 2016876"/>
              <a:gd name="connsiteX4" fmla="*/ 2220176 w 2237370"/>
              <a:gd name="connsiteY4" fmla="*/ 1090047 h 2016876"/>
              <a:gd name="connsiteX5" fmla="*/ 1738744 w 2237370"/>
              <a:gd name="connsiteY5" fmla="*/ 1938183 h 2016876"/>
              <a:gd name="connsiteX6" fmla="*/ 1601193 w 2237370"/>
              <a:gd name="connsiteY6" fmla="*/ 2016876 h 2016876"/>
              <a:gd name="connsiteX7" fmla="*/ 638327 w 2237370"/>
              <a:gd name="connsiteY7" fmla="*/ 2016876 h 2016876"/>
              <a:gd name="connsiteX8" fmla="*/ 500776 w 2237370"/>
              <a:gd name="connsiteY8" fmla="*/ 1938183 h 2016876"/>
              <a:gd name="connsiteX9" fmla="*/ 19344 w 2237370"/>
              <a:gd name="connsiteY9" fmla="*/ 1090047 h 2016876"/>
              <a:gd name="connsiteX10" fmla="*/ 19344 w 2237370"/>
              <a:gd name="connsiteY10" fmla="*/ 926830 h 2016876"/>
              <a:gd name="connsiteX11" fmla="*/ 500776 w 2237370"/>
              <a:gd name="connsiteY11" fmla="*/ 78694 h 2016876"/>
              <a:gd name="connsiteX12" fmla="*/ 638327 w 2237370"/>
              <a:gd name="connsiteY12" fmla="*/ 0 h 201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7370" h="2016876">
                <a:moveTo>
                  <a:pt x="638327" y="0"/>
                </a:moveTo>
                <a:cubicBezTo>
                  <a:pt x="1601193" y="0"/>
                  <a:pt x="1601193" y="0"/>
                  <a:pt x="1601193" y="0"/>
                </a:cubicBezTo>
                <a:cubicBezTo>
                  <a:pt x="1649909" y="0"/>
                  <a:pt x="1712954" y="34975"/>
                  <a:pt x="1738744" y="78694"/>
                </a:cubicBezTo>
                <a:cubicBezTo>
                  <a:pt x="2220176" y="926830"/>
                  <a:pt x="2220176" y="926830"/>
                  <a:pt x="2220176" y="926830"/>
                </a:cubicBezTo>
                <a:cubicBezTo>
                  <a:pt x="2243102" y="973464"/>
                  <a:pt x="2243102" y="1043413"/>
                  <a:pt x="2220176" y="1090047"/>
                </a:cubicBezTo>
                <a:cubicBezTo>
                  <a:pt x="1738744" y="1938183"/>
                  <a:pt x="1738744" y="1938183"/>
                  <a:pt x="1738744" y="1938183"/>
                </a:cubicBezTo>
                <a:cubicBezTo>
                  <a:pt x="1712954" y="1981902"/>
                  <a:pt x="1649909" y="2016876"/>
                  <a:pt x="1601193" y="2016876"/>
                </a:cubicBezTo>
                <a:lnTo>
                  <a:pt x="638327" y="2016876"/>
                </a:lnTo>
                <a:cubicBezTo>
                  <a:pt x="586746" y="2016876"/>
                  <a:pt x="523702" y="1981902"/>
                  <a:pt x="500776" y="1938183"/>
                </a:cubicBezTo>
                <a:cubicBezTo>
                  <a:pt x="19344" y="1090047"/>
                  <a:pt x="19344" y="1090047"/>
                  <a:pt x="19344" y="1090047"/>
                </a:cubicBezTo>
                <a:cubicBezTo>
                  <a:pt x="-6448" y="1043413"/>
                  <a:pt x="-6448" y="973464"/>
                  <a:pt x="19344" y="926830"/>
                </a:cubicBezTo>
                <a:cubicBezTo>
                  <a:pt x="500776" y="78694"/>
                  <a:pt x="500776" y="78694"/>
                  <a:pt x="500776" y="78694"/>
                </a:cubicBezTo>
                <a:cubicBezTo>
                  <a:pt x="523702" y="34975"/>
                  <a:pt x="586746" y="0"/>
                  <a:pt x="638327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6D3E6667-2D08-4C4D-A78C-F37704267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161" y="1637142"/>
            <a:ext cx="1329108" cy="1329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9E3385-163B-46E9-8FA1-97F94631826B}"/>
              </a:ext>
            </a:extLst>
          </p:cNvPr>
          <p:cNvSpPr txBox="1"/>
          <p:nvPr/>
        </p:nvSpPr>
        <p:spPr>
          <a:xfrm>
            <a:off x="253597" y="2658172"/>
            <a:ext cx="5286555" cy="3925507"/>
          </a:xfrm>
          <a:prstGeom prst="rect">
            <a:avLst/>
          </a:prstGeom>
        </p:spPr>
        <p:txBody>
          <a:bodyPr vert="horz" lIns="91440" tIns="45720" rIns="91440" bIns="45720" spcCol="108000" rtlCol="0">
            <a:no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PC or Laptop with </a:t>
            </a:r>
            <a:r>
              <a:rPr lang="en-US" sz="2400" dirty="0" err="1"/>
              <a:t>atleast</a:t>
            </a:r>
            <a:r>
              <a:rPr lang="en-US" sz="2400" dirty="0"/>
              <a:t> 4GB RAM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Python (version 3.7 and more)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Pycharm</a:t>
            </a:r>
            <a:endParaRPr lang="en-US" sz="24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Nltk</a:t>
            </a:r>
            <a:r>
              <a:rPr lang="en-US" sz="2400" dirty="0"/>
              <a:t> library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Keras</a:t>
            </a:r>
            <a:r>
              <a:rPr lang="en-US" sz="2400" dirty="0"/>
              <a:t> library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Pickle library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Pyttsx3 library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Flask Framework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Browser(Google chrome suggested)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EC55F4D-D9C2-4111-949F-1021A85FC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2185" y="4925651"/>
            <a:ext cx="1839293" cy="1658029"/>
          </a:xfrm>
          <a:custGeom>
            <a:avLst/>
            <a:gdLst>
              <a:gd name="connsiteX0" fmla="*/ 485386 w 1701304"/>
              <a:gd name="connsiteY0" fmla="*/ 0 h 1533639"/>
              <a:gd name="connsiteX1" fmla="*/ 1217552 w 1701304"/>
              <a:gd name="connsiteY1" fmla="*/ 0 h 1533639"/>
              <a:gd name="connsiteX2" fmla="*/ 1322147 w 1701304"/>
              <a:gd name="connsiteY2" fmla="*/ 59839 h 1533639"/>
              <a:gd name="connsiteX3" fmla="*/ 1688230 w 1701304"/>
              <a:gd name="connsiteY3" fmla="*/ 704765 h 1533639"/>
              <a:gd name="connsiteX4" fmla="*/ 1688230 w 1701304"/>
              <a:gd name="connsiteY4" fmla="*/ 828876 h 1533639"/>
              <a:gd name="connsiteX5" fmla="*/ 1322147 w 1701304"/>
              <a:gd name="connsiteY5" fmla="*/ 1473800 h 1533639"/>
              <a:gd name="connsiteX6" fmla="*/ 1217552 w 1701304"/>
              <a:gd name="connsiteY6" fmla="*/ 1533639 h 1533639"/>
              <a:gd name="connsiteX7" fmla="*/ 485386 w 1701304"/>
              <a:gd name="connsiteY7" fmla="*/ 1533639 h 1533639"/>
              <a:gd name="connsiteX8" fmla="*/ 380793 w 1701304"/>
              <a:gd name="connsiteY8" fmla="*/ 1473800 h 1533639"/>
              <a:gd name="connsiteX9" fmla="*/ 14709 w 1701304"/>
              <a:gd name="connsiteY9" fmla="*/ 828876 h 1533639"/>
              <a:gd name="connsiteX10" fmla="*/ 14709 w 1701304"/>
              <a:gd name="connsiteY10" fmla="*/ 704765 h 1533639"/>
              <a:gd name="connsiteX11" fmla="*/ 380793 w 1701304"/>
              <a:gd name="connsiteY11" fmla="*/ 59839 h 1533639"/>
              <a:gd name="connsiteX12" fmla="*/ 485386 w 1701304"/>
              <a:gd name="connsiteY12" fmla="*/ 0 h 1533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01304" h="1533639">
                <a:moveTo>
                  <a:pt x="485386" y="0"/>
                </a:moveTo>
                <a:cubicBezTo>
                  <a:pt x="1217552" y="0"/>
                  <a:pt x="1217552" y="0"/>
                  <a:pt x="1217552" y="0"/>
                </a:cubicBezTo>
                <a:cubicBezTo>
                  <a:pt x="1254597" y="0"/>
                  <a:pt x="1302536" y="26596"/>
                  <a:pt x="1322147" y="59839"/>
                </a:cubicBezTo>
                <a:cubicBezTo>
                  <a:pt x="1688230" y="704765"/>
                  <a:pt x="1688230" y="704765"/>
                  <a:pt x="1688230" y="704765"/>
                </a:cubicBezTo>
                <a:cubicBezTo>
                  <a:pt x="1705663" y="740225"/>
                  <a:pt x="1705663" y="793415"/>
                  <a:pt x="1688230" y="828876"/>
                </a:cubicBezTo>
                <a:cubicBezTo>
                  <a:pt x="1322147" y="1473800"/>
                  <a:pt x="1322147" y="1473800"/>
                  <a:pt x="1322147" y="1473800"/>
                </a:cubicBezTo>
                <a:cubicBezTo>
                  <a:pt x="1302536" y="1507046"/>
                  <a:pt x="1254597" y="1533639"/>
                  <a:pt x="1217552" y="1533639"/>
                </a:cubicBezTo>
                <a:lnTo>
                  <a:pt x="485386" y="1533639"/>
                </a:lnTo>
                <a:cubicBezTo>
                  <a:pt x="446164" y="1533639"/>
                  <a:pt x="398225" y="1507046"/>
                  <a:pt x="380793" y="1473800"/>
                </a:cubicBezTo>
                <a:cubicBezTo>
                  <a:pt x="14709" y="828876"/>
                  <a:pt x="14709" y="828876"/>
                  <a:pt x="14709" y="828876"/>
                </a:cubicBezTo>
                <a:cubicBezTo>
                  <a:pt x="-4903" y="793415"/>
                  <a:pt x="-4903" y="740225"/>
                  <a:pt x="14709" y="704765"/>
                </a:cubicBezTo>
                <a:cubicBezTo>
                  <a:pt x="380793" y="59839"/>
                  <a:pt x="380793" y="59839"/>
                  <a:pt x="380793" y="59839"/>
                </a:cubicBezTo>
                <a:cubicBezTo>
                  <a:pt x="398225" y="26596"/>
                  <a:pt x="446164" y="0"/>
                  <a:pt x="485386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B8ED68-E6B7-4757-BF1C-4EDBC45874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554" y="5254388"/>
            <a:ext cx="1000554" cy="100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6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8309-FEEC-4FD2-ADD0-51A4D1F7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35" y="136460"/>
            <a:ext cx="10515600" cy="132556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Design Process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E01AE-0368-4FFD-8898-35BA65E05D47}"/>
              </a:ext>
            </a:extLst>
          </p:cNvPr>
          <p:cNvSpPr txBox="1"/>
          <p:nvPr/>
        </p:nvSpPr>
        <p:spPr>
          <a:xfrm>
            <a:off x="532448" y="1601422"/>
            <a:ext cx="4496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Step 1: </a:t>
            </a:r>
            <a:r>
              <a:rPr lang="en-GB" sz="2400" dirty="0"/>
              <a:t>Make a json database that holds the various  questions their responses along with a tag.</a:t>
            </a:r>
            <a:endParaRPr lang="en-US" sz="2400" dirty="0"/>
          </a:p>
          <a:p>
            <a:endParaRPr lang="en-IN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7DAFC0A-CEB9-43BE-A117-F33BD1602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502" y="1167420"/>
            <a:ext cx="6305550" cy="2095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5FBD8F-0BB9-406C-81BF-6CABC8F723DF}"/>
              </a:ext>
            </a:extLst>
          </p:cNvPr>
          <p:cNvSpPr txBox="1"/>
          <p:nvPr/>
        </p:nvSpPr>
        <p:spPr>
          <a:xfrm>
            <a:off x="6600825" y="3901702"/>
            <a:ext cx="460438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Step 2: </a:t>
            </a:r>
            <a:r>
              <a:rPr lang="en-IN" sz="2400" dirty="0"/>
              <a:t>Using </a:t>
            </a:r>
            <a:r>
              <a:rPr lang="en-IN" sz="2400" dirty="0" err="1"/>
              <a:t>nltk</a:t>
            </a:r>
            <a:r>
              <a:rPr lang="en-IN" sz="2400" dirty="0"/>
              <a:t> library, tokenize the sentences into separate words in the database. </a:t>
            </a:r>
            <a:r>
              <a:rPr lang="en-GB" sz="2400" dirty="0"/>
              <a:t>Lemmatize those words into their base form and store them in pickle files.</a:t>
            </a:r>
            <a:endParaRPr lang="en-US" sz="2400" dirty="0"/>
          </a:p>
          <a:p>
            <a:endParaRPr lang="en-IN" dirty="0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29DA7AE2-D7AA-4A90-88A1-FE3EE6BBF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" y="4033230"/>
            <a:ext cx="5801677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289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8309-FEEC-4FD2-ADD0-51A4D1F7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4612"/>
            <a:ext cx="10515600" cy="132556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Design Process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E01AE-0368-4FFD-8898-35BA65E05D47}"/>
              </a:ext>
            </a:extLst>
          </p:cNvPr>
          <p:cNvSpPr txBox="1"/>
          <p:nvPr/>
        </p:nvSpPr>
        <p:spPr>
          <a:xfrm>
            <a:off x="818090" y="1679902"/>
            <a:ext cx="54635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400" b="1" dirty="0">
                <a:solidFill>
                  <a:schemeClr val="tx2"/>
                </a:solidFill>
              </a:rPr>
              <a:t>Step 3: </a:t>
            </a:r>
            <a:r>
              <a:rPr lang="en-GB" sz="2400" dirty="0"/>
              <a:t>Convert this data into training data by dividing them into input (x-intents) and output (y-intents)</a:t>
            </a:r>
            <a:endParaRPr lang="en-US" sz="2400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FBD8F-0BB9-406C-81BF-6CABC8F723DF}"/>
              </a:ext>
            </a:extLst>
          </p:cNvPr>
          <p:cNvSpPr txBox="1"/>
          <p:nvPr/>
        </p:nvSpPr>
        <p:spPr>
          <a:xfrm>
            <a:off x="6431070" y="3665041"/>
            <a:ext cx="5054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400" b="1" dirty="0">
                <a:solidFill>
                  <a:schemeClr val="tx2"/>
                </a:solidFill>
              </a:rPr>
              <a:t>Step 4: </a:t>
            </a:r>
            <a:r>
              <a:rPr lang="en-US" sz="2400" dirty="0"/>
              <a:t>Use Sequential model to create 2 Dense Layers of each 128 neurons and 64 neurons with activation function ‘</a:t>
            </a:r>
            <a:r>
              <a:rPr lang="en-US" sz="2400" dirty="0" err="1"/>
              <a:t>relu</a:t>
            </a:r>
            <a:r>
              <a:rPr lang="en-US" sz="2400" dirty="0"/>
              <a:t>’. After that create an output dense layer with activation function ‘</a:t>
            </a:r>
            <a:r>
              <a:rPr lang="en-US" sz="2400" dirty="0" err="1"/>
              <a:t>softmax</a:t>
            </a:r>
            <a:r>
              <a:rPr lang="en-US" sz="2400" dirty="0"/>
              <a:t>’.</a:t>
            </a:r>
          </a:p>
          <a:p>
            <a:endParaRPr lang="en-IN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F080A6C-15ED-4FE5-8596-063C6284C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5" y="1605295"/>
            <a:ext cx="3730840" cy="14532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71F3B66-D568-4A79-9B8C-ABFF99A02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30" y="4038580"/>
            <a:ext cx="5575300" cy="132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10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8309-FEEC-4FD2-ADD0-51A4D1F7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4612"/>
            <a:ext cx="10515600" cy="132556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Design Process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E01AE-0368-4FFD-8898-35BA65E05D47}"/>
              </a:ext>
            </a:extLst>
          </p:cNvPr>
          <p:cNvSpPr txBox="1"/>
          <p:nvPr/>
        </p:nvSpPr>
        <p:spPr>
          <a:xfrm>
            <a:off x="857250" y="1270855"/>
            <a:ext cx="9819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400" b="1" dirty="0">
                <a:solidFill>
                  <a:schemeClr val="tx2"/>
                </a:solidFill>
              </a:rPr>
              <a:t>Step 5: </a:t>
            </a:r>
            <a:r>
              <a:rPr lang="en-US" sz="2400" dirty="0"/>
              <a:t>Use Stochastic gradient descent algorithm, to optimize the gradient descent. 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FBD8F-0BB9-406C-81BF-6CABC8F723DF}"/>
              </a:ext>
            </a:extLst>
          </p:cNvPr>
          <p:cNvSpPr txBox="1"/>
          <p:nvPr/>
        </p:nvSpPr>
        <p:spPr>
          <a:xfrm>
            <a:off x="857250" y="3673437"/>
            <a:ext cx="105155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400" b="1" dirty="0">
                <a:solidFill>
                  <a:schemeClr val="tx2"/>
                </a:solidFill>
              </a:rPr>
              <a:t>Step 6: </a:t>
            </a:r>
            <a:r>
              <a:rPr lang="en-US" sz="2400" dirty="0"/>
              <a:t>Fit the model using 200 </a:t>
            </a:r>
            <a:r>
              <a:rPr lang="en-US" sz="2400" dirty="0" err="1"/>
              <a:t>epchos</a:t>
            </a:r>
            <a:r>
              <a:rPr lang="en-US" sz="2400" dirty="0"/>
              <a:t>. Save the model along with weights in .h5 format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92632D-8193-4673-91AB-A95797125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887" y="2367210"/>
            <a:ext cx="6372225" cy="7550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00EBAF88-17A5-48E5-AE04-801C94693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652" y="4758152"/>
            <a:ext cx="6418898" cy="1225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6714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5880BF7-92D9-4B67-A097-057800F4D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037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Implementation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6F0305-25CE-4BAF-B1C1-E40CCECE4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3063"/>
            <a:ext cx="10515600" cy="4351338"/>
          </a:xfrm>
        </p:spPr>
        <p:txBody>
          <a:bodyPr/>
          <a:lstStyle/>
          <a:p>
            <a:r>
              <a:rPr lang="en-GB" dirty="0"/>
              <a:t>The user first gives the input through the website</a:t>
            </a:r>
          </a:p>
          <a:p>
            <a:r>
              <a:rPr lang="en-GB" dirty="0"/>
              <a:t>With the help of flask framework the input is passed to backend python code</a:t>
            </a:r>
          </a:p>
          <a:p>
            <a:r>
              <a:rPr lang="en-GB" dirty="0"/>
              <a:t>Here first the input is </a:t>
            </a:r>
            <a:r>
              <a:rPr lang="en-GB" dirty="0" err="1"/>
              <a:t>preprocessed</a:t>
            </a:r>
            <a:r>
              <a:rPr lang="en-GB" dirty="0"/>
              <a:t> by removing extra spaces and symbols like ! , . etc.,</a:t>
            </a:r>
          </a:p>
          <a:p>
            <a:r>
              <a:rPr lang="en-GB" dirty="0"/>
              <a:t>Now the input is  sent to model to get the output string</a:t>
            </a:r>
          </a:p>
          <a:p>
            <a:r>
              <a:rPr lang="en-GB" dirty="0"/>
              <a:t>This output string is again sent to webpage using the flask inbuilt methods</a:t>
            </a:r>
          </a:p>
          <a:p>
            <a:r>
              <a:rPr lang="en-GB" dirty="0"/>
              <a:t>The output is displayed in the form of text and voice.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8195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</TotalTime>
  <Words>595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Arial</vt:lpstr>
      <vt:lpstr>Calibri</vt:lpstr>
      <vt:lpstr>Calibri Light</vt:lpstr>
      <vt:lpstr>Cooper Black</vt:lpstr>
      <vt:lpstr>Wingdings</vt:lpstr>
      <vt:lpstr>Office Theme</vt:lpstr>
      <vt:lpstr>QUERY CHATBOT</vt:lpstr>
      <vt:lpstr>Contents</vt:lpstr>
      <vt:lpstr>Introduction</vt:lpstr>
      <vt:lpstr>Abstract</vt:lpstr>
      <vt:lpstr>PowerPoint Presentation</vt:lpstr>
      <vt:lpstr>Design Process</vt:lpstr>
      <vt:lpstr>Design Process</vt:lpstr>
      <vt:lpstr>Design Process</vt:lpstr>
      <vt:lpstr>Implementation</vt:lpstr>
      <vt:lpstr>Flow chart</vt:lpstr>
      <vt:lpstr>Overview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CHATBOT</dc:title>
  <dc:creator>Madhavi Prathyusha Kedarisetti</dc:creator>
  <cp:lastModifiedBy>Madhavi Prathyusha Kedarisetti</cp:lastModifiedBy>
  <cp:revision>25</cp:revision>
  <dcterms:created xsi:type="dcterms:W3CDTF">2021-06-08T04:26:58Z</dcterms:created>
  <dcterms:modified xsi:type="dcterms:W3CDTF">2021-07-12T18:33:20Z</dcterms:modified>
</cp:coreProperties>
</file>