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588C88-C3DC-48BD-830E-4A8879264630}" v="2" dt="2025-02-23T17:04:46.8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MMINENI MADHAVI" userId="d028576b428bc003" providerId="LiveId" clId="{B7588C88-C3DC-48BD-830E-4A8879264630}"/>
    <pc:docChg chg="modSld">
      <pc:chgData name="TAMMINENI MADHAVI" userId="d028576b428bc003" providerId="LiveId" clId="{B7588C88-C3DC-48BD-830E-4A8879264630}" dt="2025-02-25T15:05:45.562" v="28" actId="255"/>
      <pc:docMkLst>
        <pc:docMk/>
      </pc:docMkLst>
      <pc:sldChg chg="modSp mod">
        <pc:chgData name="TAMMINENI MADHAVI" userId="d028576b428bc003" providerId="LiveId" clId="{B7588C88-C3DC-48BD-830E-4A8879264630}" dt="2025-02-23T16:51:33.085" v="23" actId="20577"/>
        <pc:sldMkLst>
          <pc:docMk/>
          <pc:sldMk cId="953325580" sldId="256"/>
        </pc:sldMkLst>
        <pc:spChg chg="mod">
          <ac:chgData name="TAMMINENI MADHAVI" userId="d028576b428bc003" providerId="LiveId" clId="{B7588C88-C3DC-48BD-830E-4A8879264630}" dt="2025-02-23T16:51:33.085" v="23" actId="20577"/>
          <ac:spMkLst>
            <pc:docMk/>
            <pc:sldMk cId="953325580" sldId="256"/>
            <ac:spMk id="4" creationId="{00000000-0000-0000-0000-000000000000}"/>
          </ac:spMkLst>
        </pc:spChg>
      </pc:sldChg>
      <pc:sldChg chg="modSp mod">
        <pc:chgData name="TAMMINENI MADHAVI" userId="d028576b428bc003" providerId="LiveId" clId="{B7588C88-C3DC-48BD-830E-4A8879264630}" dt="2025-02-25T15:05:45.562" v="28" actId="255"/>
        <pc:sldMkLst>
          <pc:docMk/>
          <pc:sldMk cId="4066255318" sldId="259"/>
        </pc:sldMkLst>
        <pc:spChg chg="mod">
          <ac:chgData name="TAMMINENI MADHAVI" userId="d028576b428bc003" providerId="LiveId" clId="{B7588C88-C3DC-48BD-830E-4A8879264630}" dt="2025-02-25T15:05:45.562" v="28" actId="255"/>
          <ac:spMkLst>
            <pc:docMk/>
            <pc:sldMk cId="4066255318" sldId="259"/>
            <ac:spMk id="5" creationId="{8BE4CA82-64EC-4D4E-A5E5-3EBB66E7B24C}"/>
          </ac:spMkLst>
        </pc:spChg>
      </pc:sldChg>
      <pc:sldChg chg="modSp mod">
        <pc:chgData name="TAMMINENI MADHAVI" userId="d028576b428bc003" providerId="LiveId" clId="{B7588C88-C3DC-48BD-830E-4A8879264630}" dt="2025-02-23T17:03:35.431" v="24" actId="1076"/>
        <pc:sldMkLst>
          <pc:docMk/>
          <pc:sldMk cId="3210358481" sldId="263"/>
        </pc:sldMkLst>
        <pc:spChg chg="mod">
          <ac:chgData name="TAMMINENI MADHAVI" userId="d028576b428bc003" providerId="LiveId" clId="{B7588C88-C3DC-48BD-830E-4A8879264630}" dt="2025-02-23T17:03:35.431" v="24" actId="1076"/>
          <ac:spMkLst>
            <pc:docMk/>
            <pc:sldMk cId="3210358481" sldId="263"/>
            <ac:spMk id="2" creationId="{E041FD9D-DF07-9C37-1E61-1D920E0EF1D4}"/>
          </ac:spMkLst>
        </pc:spChg>
      </pc:sldChg>
      <pc:sldChg chg="modSp">
        <pc:chgData name="TAMMINENI MADHAVI" userId="d028576b428bc003" providerId="LiveId" clId="{B7588C88-C3DC-48BD-830E-4A8879264630}" dt="2025-02-23T17:04:46.869" v="26" actId="1076"/>
        <pc:sldMkLst>
          <pc:docMk/>
          <pc:sldMk cId="3202024527" sldId="265"/>
        </pc:sldMkLst>
        <pc:spChg chg="mod">
          <ac:chgData name="TAMMINENI MADHAVI" userId="d028576b428bc003" providerId="LiveId" clId="{B7588C88-C3DC-48BD-830E-4A8879264630}" dt="2025-02-23T17:04:46.869" v="26" actId="1076"/>
          <ac:spMkLst>
            <pc:docMk/>
            <pc:sldMk cId="3202024527" sldId="265"/>
            <ac:spMk id="11" creationId="{DAC2B5BA-6758-E288-8BA0-EEBD7232D07D}"/>
          </ac:spMkLst>
        </pc:spChg>
      </pc:sldChg>
      <pc:sldChg chg="modSp mod">
        <pc:chgData name="TAMMINENI MADHAVI" userId="d028576b428bc003" providerId="LiveId" clId="{B7588C88-C3DC-48BD-830E-4A8879264630}" dt="2025-02-23T17:07:49.568" v="27" actId="1076"/>
        <pc:sldMkLst>
          <pc:docMk/>
          <pc:sldMk cId="3819043843" sldId="2146847057"/>
        </pc:sldMkLst>
        <pc:spChg chg="mod">
          <ac:chgData name="TAMMINENI MADHAVI" userId="d028576b428bc003" providerId="LiveId" clId="{B7588C88-C3DC-48BD-830E-4A8879264630}" dt="2025-02-23T17:07:49.568" v="27" actId="1076"/>
          <ac:spMkLst>
            <pc:docMk/>
            <pc:sldMk cId="3819043843" sldId="2146847057"/>
            <ac:spMk id="3" creationId="{AB679E23-F86A-AFA9-FE9C-7F5A518E8198}"/>
          </ac:spMkLst>
        </pc:spChg>
      </pc:sldChg>
      <pc:sldChg chg="modSp mod">
        <pc:chgData name="TAMMINENI MADHAVI" userId="d028576b428bc003" providerId="LiveId" clId="{B7588C88-C3DC-48BD-830E-4A8879264630}" dt="2025-02-23T16:47:42.603" v="2" actId="1076"/>
        <pc:sldMkLst>
          <pc:docMk/>
          <pc:sldMk cId="4233882376" sldId="2146847062"/>
        </pc:sldMkLst>
        <pc:spChg chg="mod">
          <ac:chgData name="TAMMINENI MADHAVI" userId="d028576b428bc003" providerId="LiveId" clId="{B7588C88-C3DC-48BD-830E-4A8879264630}" dt="2025-02-23T16:47:42.603" v="2" actId="1076"/>
          <ac:spMkLst>
            <pc:docMk/>
            <pc:sldMk cId="4233882376" sldId="2146847062"/>
            <ac:spMk id="3" creationId="{D4974547-DF1B-77BB-E545-9344EDB9AD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3050498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err="1">
                <a:solidFill>
                  <a:schemeClr val="accent1"/>
                </a:solidFill>
                <a:latin typeface="Arial" panose="020B0604020202020204" pitchFamily="34" charset="0"/>
                <a:cs typeface="Arial" panose="020B0604020202020204" pitchFamily="34" charset="0"/>
              </a:rPr>
              <a:t>stegnography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err="1">
                <a:solidFill>
                  <a:schemeClr val="accent1">
                    <a:lumMod val="75000"/>
                  </a:schemeClr>
                </a:solidFill>
                <a:latin typeface="Arial" pitchFamily="34" charset="0"/>
                <a:cs typeface="Arial" pitchFamily="34" charset="0"/>
              </a:rPr>
              <a:t>By:Tammineni</a:t>
            </a:r>
            <a:r>
              <a:rPr lang="en-US" sz="2000" b="1">
                <a:solidFill>
                  <a:schemeClr val="accent1">
                    <a:lumMod val="75000"/>
                  </a:schemeClr>
                </a:solidFill>
                <a:latin typeface="Arial" pitchFamily="34" charset="0"/>
                <a:cs typeface="Arial" pitchFamily="34" charset="0"/>
              </a:rPr>
              <a:t> Madhavi</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a:t>
            </a:r>
            <a:r>
              <a:rPr lang="en-US" sz="2000" b="1" dirty="0" err="1">
                <a:solidFill>
                  <a:schemeClr val="accent1">
                    <a:lumMod val="75000"/>
                  </a:schemeClr>
                </a:solidFill>
                <a:latin typeface="Arial"/>
                <a:cs typeface="Arial"/>
              </a:rPr>
              <a:t>Tammineni</a:t>
            </a:r>
            <a:r>
              <a:rPr lang="en-US" sz="2000" b="1" dirty="0">
                <a:solidFill>
                  <a:schemeClr val="accent1">
                    <a:lumMod val="75000"/>
                  </a:schemeClr>
                </a:solidFill>
                <a:latin typeface="Arial"/>
                <a:cs typeface="Arial"/>
              </a:rPr>
              <a:t> Madhavi</a:t>
            </a:r>
          </a:p>
          <a:p>
            <a:r>
              <a:rPr lang="en-US" sz="2000" b="1" dirty="0">
                <a:solidFill>
                  <a:schemeClr val="accent1">
                    <a:lumMod val="75000"/>
                  </a:schemeClr>
                </a:solidFill>
                <a:latin typeface="Arial"/>
                <a:cs typeface="Arial"/>
              </a:rPr>
              <a:t>College Name &amp; Department :Sri </a:t>
            </a:r>
            <a:r>
              <a:rPr lang="en-US" sz="2000" b="1" dirty="0" err="1">
                <a:solidFill>
                  <a:schemeClr val="accent1">
                    <a:lumMod val="75000"/>
                  </a:schemeClr>
                </a:solidFill>
                <a:latin typeface="Arial"/>
                <a:cs typeface="Arial"/>
              </a:rPr>
              <a:t>Sivani</a:t>
            </a:r>
            <a:r>
              <a:rPr lang="en-US" sz="2000" b="1" dirty="0">
                <a:solidFill>
                  <a:schemeClr val="accent1">
                    <a:lumMod val="75000"/>
                  </a:schemeClr>
                </a:solidFill>
                <a:latin typeface="Arial"/>
                <a:cs typeface="Arial"/>
              </a:rPr>
              <a:t> College Of Engineering           &amp; Computer Science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403124" y="1484670"/>
            <a:ext cx="11109362" cy="3788523"/>
          </a:xfrm>
        </p:spPr>
        <p:txBody>
          <a:bodyPr/>
          <a:lstStyle/>
          <a:p>
            <a:pPr marL="0" indent="0">
              <a:buNone/>
            </a:pPr>
            <a:r>
              <a:rPr lang="en-US" dirty="0"/>
              <a:t>The code demonstrates basic steganography where a secret message is encoded in an image. A passcode is used to secure the encryption and decryption process. However, the code could benefit from improvements related to input validation, error handling, and message length verification, ensuring the image has enough pixels to store the entire message.</a:t>
            </a:r>
            <a:endParaRPr lang="en-IN" dirty="0"/>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186814" y="1232452"/>
            <a:ext cx="11423994" cy="4742898"/>
          </a:xfrm>
        </p:spPr>
        <p:txBody>
          <a:bodyPr>
            <a:normAutofit/>
          </a:bodyPr>
          <a:lstStyle/>
          <a:p>
            <a:pPr>
              <a:buFont typeface="Wingdings" panose="05000000000000000000" pitchFamily="2" charset="2"/>
              <a:buChar char="Ø"/>
            </a:pPr>
            <a:r>
              <a:rPr lang="en-IN" sz="1800" dirty="0"/>
              <a:t>https://github.com/madhavi0305</a:t>
            </a:r>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437348" y="2222090"/>
            <a:ext cx="11029616" cy="3222318"/>
          </a:xfrm>
        </p:spPr>
        <p:txBody>
          <a:bodyPr/>
          <a:lstStyle/>
          <a:p>
            <a:pPr marL="0" indent="0">
              <a:buNone/>
            </a:pPr>
            <a:r>
              <a:rPr lang="en-US" dirty="0"/>
              <a:t>The current code implements a basic form of image-based encryption and decryption for hiding a secret message within the pixels of an image. While it works for its intended purpose, there are several potential improvements and features that can be added in the future to enhance its functionality, security, and robustness. </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437348" y="648014"/>
            <a:ext cx="11029616" cy="944812"/>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8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3200" dirty="0"/>
              <a:t>You are given a program that hides a secret message within an image using a simple encryption scheme. The program allows a user to encrypt a message into an image and later decrypt it by entering a correct passcode.</a:t>
            </a:r>
            <a:endParaRPr lang="en-IN" sz="32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02342" y="591871"/>
            <a:ext cx="11613485" cy="5563973"/>
          </a:xfrm>
        </p:spPr>
        <p:txBody>
          <a:bodyPr vert="horz" lIns="91440" tIns="45720" rIns="91440" bIns="45720" rtlCol="0" anchor="ctr">
            <a:noAutofit/>
          </a:bodyPr>
          <a:lstStyle/>
          <a:p>
            <a:pPr>
              <a:buFont typeface="Arial" panose="020B0604020202020204" pitchFamily="34" charset="0"/>
              <a:buChar char="•"/>
            </a:pPr>
            <a:r>
              <a:rPr lang="en-IN" sz="2400" dirty="0"/>
              <a:t>Python</a:t>
            </a:r>
          </a:p>
          <a:p>
            <a:pPr>
              <a:buFont typeface="Arial" panose="020B0604020202020204" pitchFamily="34" charset="0"/>
              <a:buChar char="•"/>
            </a:pPr>
            <a:r>
              <a:rPr lang="en-IN" sz="2400" dirty="0"/>
              <a:t>Cv2 Library</a:t>
            </a:r>
          </a:p>
          <a:p>
            <a:pPr>
              <a:buFont typeface="Arial" panose="020B0604020202020204" pitchFamily="34" charset="0"/>
              <a:buChar char="•"/>
            </a:pPr>
            <a:r>
              <a:rPr lang="en-IN" sz="2400" dirty="0"/>
              <a:t>Operating system</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11" name="Rectangle 8">
            <a:extLst>
              <a:ext uri="{FF2B5EF4-FFF2-40B4-BE49-F238E27FC236}">
                <a16:creationId xmlns:a16="http://schemas.microsoft.com/office/drawing/2014/main" id="{DAC2B5BA-6758-E288-8BA0-EEBD7232D07D}"/>
              </a:ext>
            </a:extLst>
          </p:cNvPr>
          <p:cNvSpPr>
            <a:spLocks noGrp="1" noChangeArrowheads="1"/>
          </p:cNvSpPr>
          <p:nvPr>
            <p:ph idx="1"/>
          </p:nvPr>
        </p:nvSpPr>
        <p:spPr bwMode="auto">
          <a:xfrm>
            <a:off x="581191" y="771730"/>
            <a:ext cx="8326438"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Steganography-based encryption within an image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RGB pixel manipulation for message hiding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Passcode protection for decryption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Simple and user-friendly interface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Reversible encryption mechanism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Practical cryptographic demonstration for beginners</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482520"/>
            <a:ext cx="11029615" cy="4673324"/>
          </a:xfrm>
        </p:spPr>
        <p:txBody>
          <a:bodyPr/>
          <a:lstStyle/>
          <a:p>
            <a:pPr marL="0" indent="0">
              <a:buNone/>
            </a:pPr>
            <a:r>
              <a:rPr lang="en-IN" b="1" dirty="0"/>
              <a:t>1.Privacy-conscious Individuals</a:t>
            </a:r>
          </a:p>
          <a:p>
            <a:pPr marL="0" indent="0">
              <a:buNone/>
            </a:pPr>
            <a:r>
              <a:rPr lang="en-US" b="1" dirty="0"/>
              <a:t>2. Digital Artists and Content Creators</a:t>
            </a:r>
          </a:p>
          <a:p>
            <a:pPr marL="0" indent="0">
              <a:buNone/>
            </a:pPr>
            <a:r>
              <a:rPr lang="en-IN" b="1" dirty="0"/>
              <a:t>3.Cybersecurity Enthusiasts and Beginners</a:t>
            </a:r>
          </a:p>
          <a:p>
            <a:pPr marL="0" indent="0">
              <a:buNone/>
            </a:pPr>
            <a:r>
              <a:rPr lang="en-US" dirty="0"/>
              <a:t>4. </a:t>
            </a:r>
            <a:r>
              <a:rPr lang="en-US" b="1" dirty="0"/>
              <a:t>Small Businesses and Startups</a:t>
            </a:r>
          </a:p>
          <a:p>
            <a:pPr marL="0" indent="0">
              <a:buNone/>
            </a:pPr>
            <a:r>
              <a:rPr lang="en-US" b="1" dirty="0"/>
              <a:t>5. Journalists and Activists</a:t>
            </a:r>
          </a:p>
          <a:p>
            <a:pPr marL="0" indent="0">
              <a:buNone/>
            </a:pPr>
            <a:r>
              <a:rPr lang="en-IN" b="1" dirty="0"/>
              <a:t>6. Forensics and Investigative Teams</a:t>
            </a:r>
          </a:p>
          <a:p>
            <a:pPr marL="0" indent="0">
              <a:buNone/>
            </a:pPr>
            <a:r>
              <a:rPr lang="en-IN" b="1" dirty="0"/>
              <a:t>7.Teachers and Educators</a:t>
            </a:r>
          </a:p>
          <a:p>
            <a:pPr marL="0" indent="0">
              <a:buNone/>
            </a:pPr>
            <a:r>
              <a:rPr lang="en-IN" b="1" dirty="0"/>
              <a:t>8.Banking sectors </a:t>
            </a:r>
            <a:endParaRPr lang="en-IN" dirty="0"/>
          </a:p>
          <a:p>
            <a:pPr marL="0" indent="0">
              <a:buNone/>
            </a:pPr>
            <a:endParaRPr lang="en-US" dirty="0"/>
          </a:p>
          <a:p>
            <a:pPr marL="0" indent="0">
              <a:buNone/>
            </a:pPr>
            <a:endParaRPr lang="en-US" dirty="0"/>
          </a:p>
          <a:p>
            <a:pPr marL="342900" indent="-342900">
              <a:buAutoNum type="arabicPeriod"/>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443541" y="617502"/>
            <a:ext cx="11029616" cy="530296"/>
          </a:xfrm>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9417AADC-6549-B01B-93DE-4DE34571DA15}"/>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EA457-4B35-AF04-A699-D44B18454134}"/>
              </a:ext>
            </a:extLst>
          </p:cNvPr>
          <p:cNvSpPr>
            <a:spLocks noGrp="1"/>
          </p:cNvSpPr>
          <p:nvPr>
            <p:ph type="title"/>
          </p:nvPr>
        </p:nvSpPr>
        <p:spPr/>
        <p:txBody>
          <a:bodyPr/>
          <a:lstStyle/>
          <a:p>
            <a:r>
              <a:rPr lang="en-IN" dirty="0">
                <a:solidFill>
                  <a:schemeClr val="accent1"/>
                </a:solidFill>
              </a:rPr>
              <a:t>Results</a:t>
            </a:r>
            <a:endParaRPr lang="en-IN" dirty="0">
              <a:solidFill>
                <a:schemeClr val="accent1">
                  <a:lumMod val="60000"/>
                  <a:lumOff val="40000"/>
                </a:schemeClr>
              </a:solidFill>
              <a:highlight>
                <a:srgbClr val="00FFFF"/>
              </a:highlight>
            </a:endParaRPr>
          </a:p>
        </p:txBody>
      </p:sp>
      <p:pic>
        <p:nvPicPr>
          <p:cNvPr id="5" name="Content Placeholder 4">
            <a:extLst>
              <a:ext uri="{FF2B5EF4-FFF2-40B4-BE49-F238E27FC236}">
                <a16:creationId xmlns:a16="http://schemas.microsoft.com/office/drawing/2014/main" id="{6C0393C6-CE22-177D-1A99-DFF5E0DAFF72}"/>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518239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93E3D-18A4-6470-9F22-22188AA38A7B}"/>
              </a:ext>
            </a:extLst>
          </p:cNvPr>
          <p:cNvSpPr>
            <a:spLocks noGrp="1"/>
          </p:cNvSpPr>
          <p:nvPr>
            <p:ph type="title"/>
          </p:nvPr>
        </p:nvSpPr>
        <p:spPr/>
        <p:txBody>
          <a:bodyPr/>
          <a:lstStyle/>
          <a:p>
            <a:r>
              <a:rPr lang="en-IN" dirty="0">
                <a:solidFill>
                  <a:schemeClr val="accent1"/>
                </a:solidFill>
              </a:rPr>
              <a:t>Results</a:t>
            </a:r>
            <a:endParaRPr lang="en-IN" dirty="0"/>
          </a:p>
        </p:txBody>
      </p:sp>
      <p:pic>
        <p:nvPicPr>
          <p:cNvPr id="5" name="Content Placeholder 4">
            <a:extLst>
              <a:ext uri="{FF2B5EF4-FFF2-40B4-BE49-F238E27FC236}">
                <a16:creationId xmlns:a16="http://schemas.microsoft.com/office/drawing/2014/main" id="{75C6CDA7-7D00-F55C-21E9-11EA41F86FBA}"/>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396472022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189</TotalTime>
  <Words>304</Words>
  <Application>Microsoft Office PowerPoint</Application>
  <PresentationFormat>Widescreen</PresentationFormat>
  <Paragraphs>50</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Wingdings</vt:lpstr>
      <vt:lpstr>Wingdings 2</vt:lpstr>
      <vt:lpstr>DividendVTI</vt:lpstr>
      <vt:lpstr>stegnography</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TAMMINENI MADHAVI</cp:lastModifiedBy>
  <cp:revision>27</cp:revision>
  <dcterms:created xsi:type="dcterms:W3CDTF">2021-05-26T16:50:10Z</dcterms:created>
  <dcterms:modified xsi:type="dcterms:W3CDTF">2025-02-25T15:05:56Z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