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3" r:id="rId5"/>
    <p:sldId id="275" r:id="rId6"/>
    <p:sldId id="274" r:id="rId7"/>
    <p:sldId id="257" r:id="rId8"/>
    <p:sldId id="259" r:id="rId9"/>
    <p:sldId id="258" r:id="rId10"/>
    <p:sldId id="276" r:id="rId11"/>
    <p:sldId id="260" r:id="rId12"/>
    <p:sldId id="262" r:id="rId13"/>
    <p:sldId id="263" r:id="rId14"/>
    <p:sldId id="264" r:id="rId15"/>
    <p:sldId id="277" r:id="rId16"/>
    <p:sldId id="265" r:id="rId17"/>
    <p:sldId id="266" r:id="rId18"/>
    <p:sldId id="267" r:id="rId19"/>
    <p:sldId id="268" r:id="rId20"/>
    <p:sldId id="269" r:id="rId21"/>
    <p:sldId id="278" r:id="rId22"/>
    <p:sldId id="270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FEBF-3B00-032C-1201-8C3780946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457A2-0078-FB05-2181-6507453BF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23BE-B2E2-A07F-40AC-71E843A5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7F96-EE88-4F0D-AC6E-BE8370DF854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0797-B3AA-97CD-4B15-83A08844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5195C-B077-272D-BD48-991059A2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72F4-9AD5-4053-8AFB-7EB4EE45B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7C37-299F-04B1-3721-45C9005D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5C66D-1A26-E54B-C896-39D5E245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994B-9687-C7EB-5829-588B3DEF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7F96-EE88-4F0D-AC6E-BE8370DF854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3149-9817-6B21-80ED-45218348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73494-0DBC-816A-3044-7334247F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72F4-9AD5-4053-8AFB-7EB4EE45B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3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05969-791D-4859-2CD8-BEC3D04AA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F0EF3-93C3-177D-C8E8-8149B0483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4771-00E2-EA13-7E59-A9657B3C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7F96-EE88-4F0D-AC6E-BE8370DF854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932B8-76F6-D482-E96B-E90D93AA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E03D-4C44-6241-5485-F45E46ED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72F4-9AD5-4053-8AFB-7EB4EE45B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8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7D23-DD71-B71F-7C62-CF4B64A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7363-8BA4-604A-D515-267EE9B3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B7DC-67DB-563E-267E-16722CE4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7F96-EE88-4F0D-AC6E-BE8370DF854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7B98-083C-1A5A-899B-B639F1D0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AE99-D30A-DE68-ECBE-FE839F5B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72F4-9AD5-4053-8AFB-7EB4EE45B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456C-505F-2586-5CBA-C8BA36B7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103D-04D5-3493-8860-EE08D8D1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F30C4-7C30-5A05-8852-DA655021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7F96-EE88-4F0D-AC6E-BE8370DF854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5B63-2A22-4C15-82A8-EDC4D856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7EFB9-5F57-E4CF-97A2-B34EF460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72F4-9AD5-4053-8AFB-7EB4EE45B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40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5721-6A9C-629C-93C1-5EE39353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3996-4A58-B961-00EF-0928C0FCF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D86BA-3EAB-CE35-0A55-252185D8B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057CE-D4EF-3696-813E-F4756BD8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7F96-EE88-4F0D-AC6E-BE8370DF854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1AD57-3CE8-97A4-2BC6-0B9368D7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3045A-F295-3EC2-C6E0-CFFD2544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72F4-9AD5-4053-8AFB-7EB4EE45B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4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C3B-13E3-C730-C8D8-CEC58397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A613F-3E26-3590-093D-8F4C1718E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65B5F-15DE-36CD-1F80-231FC47C7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1D14E-6054-C6EF-8BBC-CB876BD58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132E3-D55A-6BEC-2231-ECD1BFF81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E7733-1D89-E474-D2AB-A14AD0D9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7F96-EE88-4F0D-AC6E-BE8370DF854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1FFE7-5E70-B061-14A0-07E2754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12A16-46B9-E08E-D51E-23413447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72F4-9AD5-4053-8AFB-7EB4EE45B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2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F78A-BBA3-1672-B498-C4D4B45B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C0844-ADD2-A916-63D6-1B72122A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7F96-EE88-4F0D-AC6E-BE8370DF854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D671D-8103-698C-AB8A-A4B3D629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E58AE-1413-0E4B-04BF-B9E437F9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72F4-9AD5-4053-8AFB-7EB4EE45B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5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E13BF-38DC-A063-0267-C9FD6163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7F96-EE88-4F0D-AC6E-BE8370DF854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8B0C8-C2C6-807D-A9E9-695B7C05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B672C-94AC-BDBF-7654-A279DC42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72F4-9AD5-4053-8AFB-7EB4EE45B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10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6005-188E-AC30-C56F-E8E738F7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B249-5431-9890-EFD4-6B95C3EEA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36A30-EE63-6D40-706D-533E758E7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BDB71-7AAA-B729-D0DA-4033527A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7F96-EE88-4F0D-AC6E-BE8370DF854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8C74C-FBC4-F9AF-2B0D-1A9F8ECE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B2871-43FA-EE88-782A-39BB583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72F4-9AD5-4053-8AFB-7EB4EE45B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69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FDFA-86D6-DBA7-4F00-863765C5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75DD7-FB32-32B7-57C7-DAA4098AF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14DB1-CC65-D019-0B34-BE6508ABF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94A5-62A0-2A89-AED6-78B76241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7F96-EE88-4F0D-AC6E-BE8370DF854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E59CD-4CB3-65F1-985F-418085FC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33580-6F37-8511-3E54-CC8AD0C8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72F4-9AD5-4053-8AFB-7EB4EE45B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40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62396-D907-5C2A-328C-A8AFE4B1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EFCAB-87AA-E721-57FC-0919FF0C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207B-9618-62AA-31C5-CA8BEA3E6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C7F96-EE88-4F0D-AC6E-BE8370DF854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9D8DC-43BE-F500-DCBF-A76063AA4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0324A-ACFE-1F25-C7E6-7330ECE8D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72F4-9AD5-4053-8AFB-7EB4EE45B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AA7-E412-6BAD-2877-1F6BB6A3B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4328"/>
          </a:xfrm>
        </p:spPr>
        <p:txBody>
          <a:bodyPr>
            <a:normAutofit/>
          </a:bodyPr>
          <a:lstStyle/>
          <a:p>
            <a:r>
              <a:rPr lang="en-IN" dirty="0"/>
              <a:t>Fake News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C752-D18E-175D-A5C8-43AA29060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IN" b="1" dirty="0"/>
              <a:t>Team members:</a:t>
            </a:r>
          </a:p>
          <a:p>
            <a:pPr algn="r"/>
            <a:r>
              <a:rPr lang="en-IN" dirty="0"/>
              <a:t>Madhavi </a:t>
            </a:r>
            <a:r>
              <a:rPr lang="en-IN" dirty="0" err="1"/>
              <a:t>Latha</a:t>
            </a:r>
            <a:r>
              <a:rPr lang="en-IN" dirty="0"/>
              <a:t> </a:t>
            </a:r>
            <a:r>
              <a:rPr lang="en-IN" dirty="0" err="1"/>
              <a:t>Parsa</a:t>
            </a:r>
            <a:r>
              <a:rPr lang="en-IN" dirty="0"/>
              <a:t> (16337164)</a:t>
            </a:r>
          </a:p>
          <a:p>
            <a:pPr algn="r"/>
            <a:r>
              <a:rPr lang="en-IN" dirty="0"/>
              <a:t>Lakshmi </a:t>
            </a:r>
            <a:r>
              <a:rPr lang="en-IN" dirty="0" err="1"/>
              <a:t>Tulasi</a:t>
            </a:r>
            <a:r>
              <a:rPr lang="en-IN" dirty="0"/>
              <a:t> </a:t>
            </a:r>
            <a:r>
              <a:rPr lang="en-IN" dirty="0" err="1"/>
              <a:t>Devagiri</a:t>
            </a:r>
            <a:r>
              <a:rPr lang="en-IN" dirty="0"/>
              <a:t> (14420344)</a:t>
            </a:r>
          </a:p>
          <a:p>
            <a:pPr algn="r"/>
            <a:r>
              <a:rPr lang="en-IN" dirty="0" err="1"/>
              <a:t>Tirupathi</a:t>
            </a:r>
            <a:r>
              <a:rPr lang="en-IN" dirty="0"/>
              <a:t> Reddy </a:t>
            </a:r>
            <a:r>
              <a:rPr lang="en-IN" dirty="0" err="1"/>
              <a:t>Devagiri</a:t>
            </a:r>
            <a:r>
              <a:rPr lang="en-IN" dirty="0"/>
              <a:t> (14420345)</a:t>
            </a:r>
          </a:p>
          <a:p>
            <a:pPr algn="r"/>
            <a:r>
              <a:rPr lang="en-IN" dirty="0"/>
              <a:t>Bhargav Reddy </a:t>
            </a:r>
            <a:r>
              <a:rPr lang="en-IN" dirty="0" err="1"/>
              <a:t>Ramasahayam</a:t>
            </a:r>
            <a:r>
              <a:rPr lang="en-IN" dirty="0"/>
              <a:t> (16336168)</a:t>
            </a:r>
          </a:p>
        </p:txBody>
      </p:sp>
    </p:spTree>
    <p:extLst>
      <p:ext uri="{BB962C8B-B14F-4D97-AF65-F5344CB8AC3E}">
        <p14:creationId xmlns:p14="http://schemas.microsoft.com/office/powerpoint/2010/main" val="358524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6B32E3-CABA-EF61-CE95-E5A6B58AA503}"/>
              </a:ext>
            </a:extLst>
          </p:cNvPr>
          <p:cNvSpPr/>
          <p:nvPr/>
        </p:nvSpPr>
        <p:spPr>
          <a:xfrm>
            <a:off x="3528377" y="2967335"/>
            <a:ext cx="5135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Exploration </a:t>
            </a:r>
          </a:p>
        </p:txBody>
      </p:sp>
    </p:spTree>
    <p:extLst>
      <p:ext uri="{BB962C8B-B14F-4D97-AF65-F5344CB8AC3E}">
        <p14:creationId xmlns:p14="http://schemas.microsoft.com/office/powerpoint/2010/main" val="321382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3D913D-E130-223D-24FA-65AB4EBB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61" y="1854119"/>
            <a:ext cx="6770669" cy="41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BF715-AEE5-7A95-2DA7-460117C9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71" y="2416122"/>
            <a:ext cx="9308386" cy="3440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BCDC1-9EA4-7CDB-ADB3-F35445BC0503}"/>
              </a:ext>
            </a:extLst>
          </p:cNvPr>
          <p:cNvSpPr txBox="1"/>
          <p:nvPr/>
        </p:nvSpPr>
        <p:spPr>
          <a:xfrm>
            <a:off x="1119883" y="1001731"/>
            <a:ext cx="9308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sz="3200" b="1" dirty="0">
                <a:sym typeface="Wingdings" panose="05000000000000000000" pitchFamily="2" charset="2"/>
              </a:rPr>
              <a:t>S</a:t>
            </a:r>
            <a:r>
              <a:rPr lang="en-US" sz="3200" b="1" dirty="0" err="1">
                <a:sym typeface="Wingdings" panose="05000000000000000000" pitchFamily="2" charset="2"/>
              </a:rPr>
              <a:t>temming</a:t>
            </a:r>
            <a:r>
              <a:rPr lang="en-US" sz="3200" b="1" dirty="0">
                <a:sym typeface="Wingdings" panose="05000000000000000000" pitchFamily="2" charset="2"/>
              </a:rPr>
              <a:t> is the process of reducing a word to its      Root word 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      example: actor, actress, acting --&gt; act  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29637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7739C-E38C-CA30-710F-B507963B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03" y="1551399"/>
            <a:ext cx="8794679" cy="44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8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D245BE-4355-CA35-1364-07674292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85" y="1664414"/>
            <a:ext cx="8815227" cy="47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2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4CEC1C-4CB3-97EE-AD3D-75CDCA503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8" t="19552" r="28262" b="1"/>
          <a:stretch/>
        </p:blipFill>
        <p:spPr>
          <a:xfrm>
            <a:off x="1890445" y="1633591"/>
            <a:ext cx="8250148" cy="52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5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0BD1A4-2323-4E84-2930-1320428A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6" y="1263722"/>
            <a:ext cx="10212513" cy="47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5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C735F-6408-D814-09AB-4738059B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2" y="1349268"/>
            <a:ext cx="10161141" cy="49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8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8F20DA-7CD4-F417-9A3C-A9A89AF9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93" y="1952090"/>
            <a:ext cx="7972746" cy="39247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9D0F5C-A060-F7A0-54CB-8AB9C1E6142B}"/>
              </a:ext>
            </a:extLst>
          </p:cNvPr>
          <p:cNvSpPr/>
          <p:nvPr/>
        </p:nvSpPr>
        <p:spPr>
          <a:xfrm>
            <a:off x="2780411" y="1028760"/>
            <a:ext cx="42475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TfidVectorizer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418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25DC-1D66-0BD0-4BF6-3A4B62B2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7" y="2178121"/>
            <a:ext cx="11887200" cy="36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7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82F-679F-E1B7-F44F-B7A1C211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74E96-C330-7211-F9A1-50441CF0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Social media is used for news reading.</a:t>
            </a:r>
          </a:p>
          <a:p>
            <a:r>
              <a:rPr lang="en-IN" dirty="0"/>
              <a:t>Source of the news</a:t>
            </a:r>
          </a:p>
          <a:p>
            <a:r>
              <a:rPr lang="en-IN" dirty="0"/>
              <a:t>       professions used to distribute the news in the past.</a:t>
            </a:r>
          </a:p>
          <a:p>
            <a:r>
              <a:rPr lang="en-IN" dirty="0"/>
              <a:t>        now a days, everybody want to be a journalist.</a:t>
            </a:r>
          </a:p>
          <a:p>
            <a:r>
              <a:rPr lang="en-IN" dirty="0"/>
              <a:t>People are profiting by clickbait’s and publishing fake news on online.</a:t>
            </a:r>
          </a:p>
          <a:p>
            <a:r>
              <a:rPr lang="en-IN" dirty="0"/>
              <a:t>More clicks contribute to more money for content publishers.</a:t>
            </a:r>
          </a:p>
        </p:txBody>
      </p:sp>
    </p:spTree>
    <p:extLst>
      <p:ext uri="{BB962C8B-B14F-4D97-AF65-F5344CB8AC3E}">
        <p14:creationId xmlns:p14="http://schemas.microsoft.com/office/powerpoint/2010/main" val="34074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1E026-5BC9-4066-0B32-BDB7E9C3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9" y="791110"/>
            <a:ext cx="10304980" cy="49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2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D080F-EFC4-73BD-15EC-F009AD88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73" y="1273996"/>
            <a:ext cx="9709078" cy="50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6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49FE0-2516-E669-CF49-648238C6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34" y="1171255"/>
            <a:ext cx="8774131" cy="5146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267460-F442-FE89-17AB-D0C0CA05E898}"/>
              </a:ext>
            </a:extLst>
          </p:cNvPr>
          <p:cNvSpPr txBox="1"/>
          <p:nvPr/>
        </p:nvSpPr>
        <p:spPr>
          <a:xfrm>
            <a:off x="1510301" y="339047"/>
            <a:ext cx="945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Applying the logistic regression model to train </a:t>
            </a:r>
          </a:p>
        </p:txBody>
      </p:sp>
    </p:spTree>
    <p:extLst>
      <p:ext uri="{BB962C8B-B14F-4D97-AF65-F5344CB8AC3E}">
        <p14:creationId xmlns:p14="http://schemas.microsoft.com/office/powerpoint/2010/main" val="406920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26A3C-7966-CC83-8AF2-23C2D9296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5" r="1404" b="60317"/>
          <a:stretch/>
        </p:blipFill>
        <p:spPr>
          <a:xfrm>
            <a:off x="945222" y="1417834"/>
            <a:ext cx="9945385" cy="23219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256E80-939B-5FEA-E02F-B504C51876F0}"/>
              </a:ext>
            </a:extLst>
          </p:cNvPr>
          <p:cNvSpPr/>
          <p:nvPr/>
        </p:nvSpPr>
        <p:spPr>
          <a:xfrm>
            <a:off x="1150706" y="645376"/>
            <a:ext cx="74842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can select the value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DEC13-5D1F-D9B5-253B-C3284C754A0C}"/>
              </a:ext>
            </a:extLst>
          </p:cNvPr>
          <p:cNvSpPr/>
          <p:nvPr/>
        </p:nvSpPr>
        <p:spPr>
          <a:xfrm>
            <a:off x="1321862" y="3927476"/>
            <a:ext cx="58494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Giving value as 500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A740AA-8385-4739-FB5C-EF8BFB7A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07" y="4676817"/>
            <a:ext cx="9524142" cy="20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91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321B18-D6A8-8BE2-1276-536BD74A35D1}"/>
              </a:ext>
            </a:extLst>
          </p:cNvPr>
          <p:cNvSpPr/>
          <p:nvPr/>
        </p:nvSpPr>
        <p:spPr>
          <a:xfrm>
            <a:off x="1798642" y="1035793"/>
            <a:ext cx="64412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Method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4C1D3-1460-24D1-4AEF-2024CB77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56" y="2035698"/>
            <a:ext cx="8944702" cy="438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4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7F2C0-8CEE-A272-4DD0-8F34093212DB}"/>
              </a:ext>
            </a:extLst>
          </p:cNvPr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731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A2A3-A153-D118-07C3-00BFEB0C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8EAC-B2C1-BB29-1032-FCD1C90E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Fake news exist method before from social media however it multifold once social media was introduced. </a:t>
            </a:r>
          </a:p>
          <a:p>
            <a:r>
              <a:rPr lang="en-US" dirty="0"/>
              <a:t>Fake news is a news designed to deliberately spread hoaxes, propagate and disinformation. </a:t>
            </a:r>
          </a:p>
          <a:p>
            <a:r>
              <a:rPr lang="en-US" dirty="0"/>
              <a:t>Fake news stories usually spread through social media sites like </a:t>
            </a:r>
            <a:r>
              <a:rPr lang="en-US" dirty="0" err="1"/>
              <a:t>facebook</a:t>
            </a:r>
            <a:r>
              <a:rPr lang="en-US" dirty="0"/>
              <a:t>, Twitter etc.</a:t>
            </a:r>
          </a:p>
          <a:p>
            <a:r>
              <a:rPr lang="en-US" dirty="0"/>
              <a:t>Here we are using a dataset as reference and applying logistic regression to predict whether the news is fake or real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4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24F6-7F78-6374-2EE1-401A4288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and classification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1F6E-BF89-616D-BF24-EF971169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IN" dirty="0">
                <a:sym typeface="Wingdings" panose="05000000000000000000" pitchFamily="2" charset="2"/>
              </a:rPr>
              <a:t>Different </a:t>
            </a:r>
          </a:p>
          <a:p>
            <a:pPr marL="0" indent="0" algn="l">
              <a:buNone/>
            </a:pPr>
            <a:r>
              <a:rPr lang="en-IN" dirty="0">
                <a:sym typeface="Wingdings" panose="05000000000000000000" pitchFamily="2" charset="2"/>
              </a:rPr>
              <a:t>Stemming</a:t>
            </a:r>
          </a:p>
          <a:p>
            <a:pPr marL="0" indent="0" algn="l">
              <a:buNone/>
            </a:pPr>
            <a:r>
              <a:rPr lang="en-IN" dirty="0">
                <a:sym typeface="Wingdings" panose="05000000000000000000" pitchFamily="2" charset="2"/>
              </a:rPr>
              <a:t>Data Visualization :</a:t>
            </a:r>
          </a:p>
          <a:p>
            <a:pPr marL="0" indent="0" algn="l">
              <a:buNone/>
            </a:pPr>
            <a:r>
              <a:rPr lang="en-IN" dirty="0">
                <a:sym typeface="Wingdings" panose="05000000000000000000" pitchFamily="2" charset="2"/>
              </a:rPr>
              <a:t>             1. Word Count</a:t>
            </a:r>
          </a:p>
          <a:p>
            <a:pPr marL="0" indent="0" algn="l">
              <a:buNone/>
            </a:pPr>
            <a:r>
              <a:rPr lang="en-IN" dirty="0">
                <a:sym typeface="Wingdings" panose="05000000000000000000" pitchFamily="2" charset="2"/>
              </a:rPr>
              <a:t>             2. Box Plot</a:t>
            </a:r>
          </a:p>
          <a:p>
            <a:pPr marL="0" indent="0" algn="l">
              <a:buNone/>
            </a:pPr>
            <a:r>
              <a:rPr lang="en-IN" dirty="0">
                <a:sym typeface="Wingdings" panose="05000000000000000000" pitchFamily="2" charset="2"/>
              </a:rPr>
              <a:t>             3. Pie chart</a:t>
            </a:r>
          </a:p>
          <a:p>
            <a:pPr marL="0" indent="0" algn="l">
              <a:buNone/>
            </a:pPr>
            <a:r>
              <a:rPr lang="en-IN" dirty="0">
                <a:sym typeface="Wingdings" panose="05000000000000000000" pitchFamily="2" charset="2"/>
              </a:rPr>
              <a:t>Logistic regression</a:t>
            </a:r>
          </a:p>
          <a:p>
            <a:pPr marL="0" indent="0" algn="l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tfidfvectorizer</a:t>
            </a:r>
            <a:endParaRPr lang="en-IN" dirty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IN" dirty="0">
                <a:sym typeface="Wingdings" panose="05000000000000000000" pitchFamily="2" charset="2"/>
              </a:rPr>
              <a:t>           </a:t>
            </a:r>
          </a:p>
          <a:p>
            <a:pPr marL="0" indent="0" algn="l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IN" dirty="0">
                <a:sym typeface="Wingdings" panose="05000000000000000000" pitchFamily="2" charset="2"/>
              </a:rPr>
              <a:t>          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60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3DFD-7A99-3370-C07B-764AD40D2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7429"/>
            <a:ext cx="9144000" cy="1732534"/>
          </a:xfrm>
        </p:spPr>
        <p:txBody>
          <a:bodyPr/>
          <a:lstStyle/>
          <a:p>
            <a:r>
              <a:rPr lang="en-IN" dirty="0"/>
              <a:t>Flow of the Code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26FC8-86B0-2B64-482A-9017096C1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90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Flow chart illustrating the methodology followed">
            <a:extLst>
              <a:ext uri="{FF2B5EF4-FFF2-40B4-BE49-F238E27FC236}">
                <a16:creationId xmlns:a16="http://schemas.microsoft.com/office/drawing/2014/main" id="{82B9CF46-A52A-ED86-A49E-74545CB9C1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1933" y="-1845067"/>
            <a:ext cx="5426467" cy="542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Flow chart illustrating the methodology followed">
            <a:extLst>
              <a:ext uri="{FF2B5EF4-FFF2-40B4-BE49-F238E27FC236}">
                <a16:creationId xmlns:a16="http://schemas.microsoft.com/office/drawing/2014/main" id="{E9447A40-0397-A43B-4D31-5A10FBBCD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61051-854F-FFE5-B90C-C8DEA88F6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166" y="719191"/>
            <a:ext cx="6358793" cy="58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6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2E8E8-B219-0E5C-1ED5-87916E9BC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36" y="2805819"/>
            <a:ext cx="6312569" cy="3686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5A79ED-1D82-064B-97F2-9EEA0772A6E8}"/>
              </a:ext>
            </a:extLst>
          </p:cNvPr>
          <p:cNvSpPr txBox="1"/>
          <p:nvPr/>
        </p:nvSpPr>
        <p:spPr>
          <a:xfrm>
            <a:off x="2147299" y="1140432"/>
            <a:ext cx="83426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Imported different python libraries like matplotlib, </a:t>
            </a:r>
            <a:r>
              <a:rPr lang="en-IN" sz="2000" b="1" dirty="0" err="1"/>
              <a:t>TfidVectrorizer</a:t>
            </a:r>
            <a:r>
              <a:rPr lang="en-IN" sz="2000" b="1" dirty="0"/>
              <a:t>, </a:t>
            </a:r>
            <a:r>
              <a:rPr lang="en-IN" sz="2000" b="1" dirty="0" err="1"/>
              <a:t>LogisticRegression</a:t>
            </a:r>
            <a:r>
              <a:rPr lang="en-IN" sz="2000" b="1" dirty="0"/>
              <a:t>, </a:t>
            </a:r>
            <a:r>
              <a:rPr lang="en-IN" sz="2000" b="1" dirty="0" err="1"/>
              <a:t>accuracy_score</a:t>
            </a:r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63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43906D-5EC7-7C62-C940-408CC47ECDC3}"/>
              </a:ext>
            </a:extLst>
          </p:cNvPr>
          <p:cNvSpPr/>
          <p:nvPr/>
        </p:nvSpPr>
        <p:spPr>
          <a:xfrm>
            <a:off x="4017710" y="2967335"/>
            <a:ext cx="4156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23416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FC423B-B956-992D-E1C3-7455D3635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369" y="3081498"/>
            <a:ext cx="5511262" cy="695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4C7FDF-3E93-CCCF-BFF2-F2D2056F3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6" b="14260"/>
          <a:stretch/>
        </p:blipFill>
        <p:spPr>
          <a:xfrm>
            <a:off x="236306" y="1068512"/>
            <a:ext cx="11784458" cy="48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3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264</Words>
  <Application>Microsoft Office PowerPoint</Application>
  <PresentationFormat>Widescreen</PresentationFormat>
  <Paragraphs>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Office Theme</vt:lpstr>
      <vt:lpstr>Fake News Detection</vt:lpstr>
      <vt:lpstr>BACKGROUND:</vt:lpstr>
      <vt:lpstr>INTRODUCTION:</vt:lpstr>
      <vt:lpstr>Techniques and classification models used</vt:lpstr>
      <vt:lpstr>Flow of the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science project</dc:title>
  <dc:creator>anand uppada</dc:creator>
  <cp:lastModifiedBy>anand uppada</cp:lastModifiedBy>
  <cp:revision>4</cp:revision>
  <dcterms:created xsi:type="dcterms:W3CDTF">2022-11-14T23:08:01Z</dcterms:created>
  <dcterms:modified xsi:type="dcterms:W3CDTF">2022-11-15T03:00:57Z</dcterms:modified>
</cp:coreProperties>
</file>