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649A-547C-C2CB-3D03-FC2532F4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49706-E2F1-66F2-2A8E-3477A190B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CAFD-C533-D90D-DBBF-9CEAB4A0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D478-A820-9311-7CF7-A1BC042F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C6A3-82CF-6127-215C-FC138791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6AD0-E5DD-83CF-2F21-ABA317A7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6D917-759B-A522-7A66-1635C75E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7FFD-0A45-F12E-6934-31AA8F81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FAF7-D416-86DD-E90A-91B20E69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BFE6-8C2E-B4B1-AA2D-360066AC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4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C6CAD-3AB3-C531-874E-7BBE89092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05B12-F5BB-394B-DADD-0CAFC2F5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CB32-E7C1-CF5C-ECE2-028A861C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20D4-428D-AA5E-18AE-AF4F2FF4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5C63-5D0C-8759-5A60-93E29552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22E6-CF63-8F95-E7FD-E1B0CABF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072D-1585-46F6-3D74-AA059688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A5F7-4A42-41A0-7D81-8CBF249A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373FB-CC22-5377-649E-91E3EF64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AD73-7AC2-E083-A1C5-9F5431D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D2F7-7FD9-E9F4-9FAE-64C3E3AE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6666F-B672-696A-8241-15962F41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3DDD-79CF-7E90-197C-EEC378CE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913B-C098-E852-732A-99601302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BFB4-ABC9-4C0D-B5D6-F8FCA31E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EADB-CAD2-F12A-6EDC-DD20E467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D85A-21C0-1236-C3CB-7F2EA119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D735B-22A3-DC4A-57A7-00F871A1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05860-1A00-F90E-729D-9A93E49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3376F-A1E7-4168-6026-31D3C9F6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61BC7-91F2-98E1-7335-2E3328EE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09B5-EB49-27CA-D7BA-BC394E6D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C5FFE-C4B0-5244-996D-586E34FA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76CBB-F182-51A0-7059-16F99D77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A5231-DB12-19EC-137C-CEAF63FC0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45B2A-672A-5EA7-8C58-9B98215A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0640-2BB3-E452-782C-8E1C40EA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58132-08DC-C330-652F-DADE6ACF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AED3C-6CF7-7DFA-B3BB-E8A3481B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B154-747D-3F2C-D2B7-A20FCF6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B4623-0DB9-72C8-4677-7A2298A8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37A4-54E3-DB20-50AA-BF0834B8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3BBB4-655F-40F9-0B9E-EA204185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0979E-0095-3400-B89F-A4CFC8EF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B74DA-F1C7-72B6-A509-388FDF68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CECC6-E3F4-0665-1604-227384A2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9C3B-B9EA-4F7B-EA33-5DD448B3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1AD7-98F6-1A46-AC10-CD8CF3B6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09BE-8ACE-A29F-5CDA-5381362D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D16B1-7F3A-C783-A5D7-C6D4984C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89722-ACFD-87C2-F0D9-CAA5C3E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8B10-0681-CAF0-DF8F-1EED37F0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660-439B-7877-E374-6B02167F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B77F-7B3E-B97F-6DAA-7A86BFDFA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958E2-B0B7-FE33-FF2D-E0335387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F9111-A42A-62DA-BE82-1ECA198F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05A0B-ABA4-C7EB-7704-16954E9F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BA03-E88B-1C14-3413-096A307F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66EAE-0AEE-4D64-A334-44380EE1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AC14-918B-BE7A-29B1-239C22EF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BAB8-7BA9-03C4-5EA4-F69BFAC3F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F848B4-5515-46BD-86F9-1900E6CD87C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47BB-D5FD-0EF0-C80B-4AE15E83D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5CA1-F62C-9A5D-B7A5-898ED2BF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FBBD6-12F1-4980-BA7C-94FC782D9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ater outline">
            <a:extLst>
              <a:ext uri="{FF2B5EF4-FFF2-40B4-BE49-F238E27FC236}">
                <a16:creationId xmlns:a16="http://schemas.microsoft.com/office/drawing/2014/main" id="{49D4C9A6-F18D-36A7-17DC-0C99CB7D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35" y="2348951"/>
            <a:ext cx="1669804" cy="2144602"/>
          </a:xfrm>
          <a:prstGeom prst="rect">
            <a:avLst/>
          </a:prstGeom>
        </p:spPr>
      </p:pic>
      <p:pic>
        <p:nvPicPr>
          <p:cNvPr id="5" name="Graphic 4" descr="Water outline">
            <a:extLst>
              <a:ext uri="{FF2B5EF4-FFF2-40B4-BE49-F238E27FC236}">
                <a16:creationId xmlns:a16="http://schemas.microsoft.com/office/drawing/2014/main" id="{529A59BD-0FE1-92FB-6BCE-000F0EEA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820" y="2113719"/>
            <a:ext cx="1724439" cy="2214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30B05-8BF1-AD41-5EFA-957AF56B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361" y="2587833"/>
            <a:ext cx="1548130" cy="11651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928212-E4E8-2834-BAE1-FCF599F8EDB4}"/>
              </a:ext>
            </a:extLst>
          </p:cNvPr>
          <p:cNvCxnSpPr/>
          <p:nvPr/>
        </p:nvCxnSpPr>
        <p:spPr>
          <a:xfrm>
            <a:off x="7116878" y="3174718"/>
            <a:ext cx="1378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3E21968-7FD0-9B3A-9BD4-ED87024A9AFB}"/>
              </a:ext>
            </a:extLst>
          </p:cNvPr>
          <p:cNvSpPr/>
          <p:nvPr/>
        </p:nvSpPr>
        <p:spPr>
          <a:xfrm>
            <a:off x="3363170" y="2407055"/>
            <a:ext cx="1610139" cy="2468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B9B7C6-4F17-0CAF-7162-E4375CF8B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325" y="3211002"/>
            <a:ext cx="1008216" cy="5671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B98A24-3B6E-E4CC-2676-5FEE40417B15}"/>
              </a:ext>
            </a:extLst>
          </p:cNvPr>
          <p:cNvCxnSpPr>
            <a:cxnSpLocks/>
          </p:cNvCxnSpPr>
          <p:nvPr/>
        </p:nvCxnSpPr>
        <p:spPr>
          <a:xfrm>
            <a:off x="5187270" y="3362068"/>
            <a:ext cx="971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5BC6B1-E0BE-E5F1-5E0A-2D8E429C31D1}"/>
              </a:ext>
            </a:extLst>
          </p:cNvPr>
          <p:cNvCxnSpPr/>
          <p:nvPr/>
        </p:nvCxnSpPr>
        <p:spPr>
          <a:xfrm>
            <a:off x="1706529" y="3641243"/>
            <a:ext cx="1378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Email outline">
            <a:extLst>
              <a:ext uri="{FF2B5EF4-FFF2-40B4-BE49-F238E27FC236}">
                <a16:creationId xmlns:a16="http://schemas.microsoft.com/office/drawing/2014/main" id="{0D251349-FEA0-B5CD-7456-DDACEAB70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7574" y="403635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11202A-BB0F-6A40-6865-51147E006780}"/>
              </a:ext>
            </a:extLst>
          </p:cNvPr>
          <p:cNvCxnSpPr/>
          <p:nvPr/>
        </p:nvCxnSpPr>
        <p:spPr>
          <a:xfrm>
            <a:off x="10043491" y="3468757"/>
            <a:ext cx="755374" cy="760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B645FA-C7D6-CE7A-DE86-9C9363C6A974}"/>
              </a:ext>
            </a:extLst>
          </p:cNvPr>
          <p:cNvSpPr txBox="1"/>
          <p:nvPr/>
        </p:nvSpPr>
        <p:spPr>
          <a:xfrm>
            <a:off x="553533" y="4229101"/>
            <a:ext cx="136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Apache </a:t>
            </a:r>
            <a:r>
              <a:rPr lang="en-US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nifi</a:t>
            </a:r>
            <a:endParaRPr lang="en-US" b="1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B07B0-1EC9-DA9D-ADB4-A1BE7AC3C65F}"/>
              </a:ext>
            </a:extLst>
          </p:cNvPr>
          <p:cNvSpPr txBox="1"/>
          <p:nvPr/>
        </p:nvSpPr>
        <p:spPr>
          <a:xfrm>
            <a:off x="6096000" y="4328491"/>
            <a:ext cx="191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Apache </a:t>
            </a:r>
            <a:r>
              <a:rPr lang="en-US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nifi</a:t>
            </a:r>
            <a:endParaRPr lang="en-US" b="1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58DF40-A979-EADA-787A-0F9930EB46DF}"/>
              </a:ext>
            </a:extLst>
          </p:cNvPr>
          <p:cNvSpPr txBox="1"/>
          <p:nvPr/>
        </p:nvSpPr>
        <p:spPr>
          <a:xfrm>
            <a:off x="10252212" y="5292587"/>
            <a:ext cx="179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 for alerts of Auctions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D4AF45-33F0-274D-2818-1A41D0D8852F}"/>
              </a:ext>
            </a:extLst>
          </p:cNvPr>
          <p:cNvSpPr/>
          <p:nvPr/>
        </p:nvSpPr>
        <p:spPr>
          <a:xfrm>
            <a:off x="10252212" y="810039"/>
            <a:ext cx="1794013" cy="1222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8BE0AF-971E-DC40-5CCE-4EA6FC7429E0}"/>
              </a:ext>
            </a:extLst>
          </p:cNvPr>
          <p:cNvSpPr txBox="1"/>
          <p:nvPr/>
        </p:nvSpPr>
        <p:spPr>
          <a:xfrm>
            <a:off x="10555355" y="934135"/>
            <a:ext cx="149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Superset Analytics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C143A7-813B-6C2E-92DC-CF7D87D5518B}"/>
              </a:ext>
            </a:extLst>
          </p:cNvPr>
          <p:cNvCxnSpPr/>
          <p:nvPr/>
        </p:nvCxnSpPr>
        <p:spPr>
          <a:xfrm flipV="1">
            <a:off x="9596230" y="1654865"/>
            <a:ext cx="596348" cy="864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D7FFE4-386C-DFB1-281F-B6E459AB0BF4}"/>
              </a:ext>
            </a:extLst>
          </p:cNvPr>
          <p:cNvSpPr txBox="1"/>
          <p:nvPr/>
        </p:nvSpPr>
        <p:spPr>
          <a:xfrm>
            <a:off x="1916342" y="690770"/>
            <a:ext cx="6830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Data Flow Architecture of Auctions</a:t>
            </a:r>
          </a:p>
        </p:txBody>
      </p:sp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21D60DAF-A511-AFBC-D3D4-475B5714A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537" y="993097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771583-64A7-85C4-6A92-C320DD185E42}"/>
              </a:ext>
            </a:extLst>
          </p:cNvPr>
          <p:cNvCxnSpPr/>
          <p:nvPr/>
        </p:nvCxnSpPr>
        <p:spPr>
          <a:xfrm>
            <a:off x="839857" y="2032552"/>
            <a:ext cx="273326" cy="487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80D5079-FDE6-4420-47D3-38F7A1A1C6B1}"/>
              </a:ext>
            </a:extLst>
          </p:cNvPr>
          <p:cNvSpPr txBox="1"/>
          <p:nvPr/>
        </p:nvSpPr>
        <p:spPr>
          <a:xfrm>
            <a:off x="1331843" y="1525657"/>
            <a:ext cx="140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C8A611-654A-CD20-1CF0-C344582F2E02}"/>
              </a:ext>
            </a:extLst>
          </p:cNvPr>
          <p:cNvSpPr txBox="1"/>
          <p:nvPr/>
        </p:nvSpPr>
        <p:spPr>
          <a:xfrm>
            <a:off x="64604" y="2348952"/>
            <a:ext cx="122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ingestion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68A6FD-3494-2747-7327-AA21789B532F}"/>
              </a:ext>
            </a:extLst>
          </p:cNvPr>
          <p:cNvSpPr txBox="1"/>
          <p:nvPr/>
        </p:nvSpPr>
        <p:spPr>
          <a:xfrm>
            <a:off x="1815040" y="3036404"/>
            <a:ext cx="136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F3FD70-6F38-1A22-D075-A3ACDC22E880}"/>
              </a:ext>
            </a:extLst>
          </p:cNvPr>
          <p:cNvSpPr txBox="1"/>
          <p:nvPr/>
        </p:nvSpPr>
        <p:spPr>
          <a:xfrm>
            <a:off x="7116878" y="2429317"/>
            <a:ext cx="123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12412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Madhavi Ghanta</dc:creator>
  <cp:lastModifiedBy>Madhavi Ghanta</cp:lastModifiedBy>
  <cp:revision>4</cp:revision>
  <dcterms:created xsi:type="dcterms:W3CDTF">2024-03-03T20:10:34Z</dcterms:created>
  <dcterms:modified xsi:type="dcterms:W3CDTF">2024-03-03T20:30:58Z</dcterms:modified>
</cp:coreProperties>
</file>