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0325-96DC-401A-AA61-6FBE22230B93}" type="datetimeFigureOut">
              <a:rPr lang="en-US" smtClean="0"/>
              <a:pPr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2E7E-521B-43E7-85FE-F3DEBEFACB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6400800" cy="457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Electronics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Transducers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entc</dc:creator>
  <cp:lastModifiedBy>entc</cp:lastModifiedBy>
  <cp:revision>10</cp:revision>
  <dcterms:created xsi:type="dcterms:W3CDTF">2016-07-09T08:26:30Z</dcterms:created>
  <dcterms:modified xsi:type="dcterms:W3CDTF">2016-07-18T10:57:31Z</dcterms:modified>
</cp:coreProperties>
</file>