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133600"/>
            <a:ext cx="6400800" cy="457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Basic Electronics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Basics of transistors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entc</dc:creator>
  <cp:lastModifiedBy>entc</cp:lastModifiedBy>
  <cp:revision>8</cp:revision>
  <dcterms:created xsi:type="dcterms:W3CDTF">2016-07-09T08:26:30Z</dcterms:created>
  <dcterms:modified xsi:type="dcterms:W3CDTF">2016-07-18T10:56:38Z</dcterms:modified>
</cp:coreProperties>
</file>