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7" r:id="rId3"/>
    <p:sldId id="271" r:id="rId4"/>
    <p:sldId id="273" r:id="rId5"/>
    <p:sldId id="272" r:id="rId6"/>
    <p:sldId id="274" r:id="rId7"/>
    <p:sldId id="275" r:id="rId8"/>
    <p:sldId id="285" r:id="rId9"/>
    <p:sldId id="284" r:id="rId10"/>
    <p:sldId id="286" r:id="rId11"/>
    <p:sldId id="287" r:id="rId12"/>
    <p:sldId id="278" r:id="rId13"/>
    <p:sldId id="279" r:id="rId14"/>
    <p:sldId id="281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>
      <p:cViewPr varScale="1">
        <p:scale>
          <a:sx n="78" d="100"/>
          <a:sy n="78" d="100"/>
        </p:scale>
        <p:origin x="173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00">
        <p14:prism isContent="1"/>
      </p:transition>
    </mc:Choice>
    <mc:Fallback xmlns="">
      <p:transition spd="slow" advTm="4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00">
        <p14:prism isContent="1"/>
      </p:transition>
    </mc:Choice>
    <mc:Fallback xmlns="">
      <p:transition spd="slow" advTm="4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00">
        <p14:prism isContent="1"/>
      </p:transition>
    </mc:Choice>
    <mc:Fallback xmlns="">
      <p:transition spd="slow" advTm="4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mc:AlternateContent xmlns:mc="http://schemas.openxmlformats.org/markup-compatibility/2006" xmlns:p14="http://schemas.microsoft.com/office/powerpoint/2010/main">
    <mc:Choice Requires="p14">
      <p:transition spd="slow" advTm="4000">
        <p14:prism isContent="1"/>
      </p:transition>
    </mc:Choice>
    <mc:Fallback xmlns="">
      <p:transition spd="slow" advTm="4000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1628800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Copperplate Gothic Bold" panose="020E0705020206020404" pitchFamily="34" charset="0"/>
              </a:rPr>
              <a:t>SCM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5856" y="4653136"/>
            <a:ext cx="2551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96CC0-0544-9FD2-7AFD-B23ECB7AE8F4}"/>
              </a:ext>
            </a:extLst>
          </p:cNvPr>
          <p:cNvSpPr txBox="1"/>
          <p:nvPr/>
        </p:nvSpPr>
        <p:spPr>
          <a:xfrm>
            <a:off x="2195736" y="2829129"/>
            <a:ext cx="5112568" cy="28007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Details: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MADHAV SAKHUJA, 2410991371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MADHAV KANSAL, 2410991370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HARMANJIT,2410991313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LAKSH GOYAL,2410991364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itchFamily="18" charset="0"/>
              </a:rPr>
              <a:t>Faculty Coordinator: 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Dr. </a:t>
            </a: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Prabhjot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 Singh 			      </a:t>
            </a: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Manocha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661248"/>
            <a:ext cx="6947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 Institute of Engineering and Technology, </a:t>
            </a:r>
          </a:p>
          <a:p>
            <a:pPr algn="ctr"/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University, Punjab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EE58D-ED96-96E6-0A14-B8AADFF42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865F-5796-9F0B-558F-1DD32E9E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latin typeface="Copperplate Gothic Bold" panose="020E0705020206020404" pitchFamily="34" charset="0"/>
              </a:rPr>
            </a:br>
            <a:r>
              <a:rPr lang="en-US" sz="3200" dirty="0">
                <a:latin typeface="Copperplate Gothic Bold" panose="020E0705020206020404" pitchFamily="34" charset="0"/>
                <a:cs typeface="Times New Roman" pitchFamily="18" charset="0"/>
              </a:rPr>
              <a:t>Project Highlights</a:t>
            </a:r>
            <a:br>
              <a:rPr lang="en-US" sz="3200" dirty="0">
                <a:latin typeface="Copperplate Gothic Bold" panose="020E0705020206020404" pitchFamily="34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840C0-7A7F-846E-E07D-1E69ECB97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13C475-6358-082F-7A1D-399948150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9144000" cy="583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7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00">
        <p14:prism isContent="1"/>
      </p:transition>
    </mc:Choice>
    <mc:Fallback xmlns="">
      <p:transition spd="slow" advTm="4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32FA-944C-E2C5-E482-B9A4A0839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latin typeface="Copperplate Gothic Bold" panose="020E0705020206020404" pitchFamily="34" charset="0"/>
              </a:rPr>
            </a:br>
            <a:r>
              <a:rPr lang="en-US" sz="3200" dirty="0">
                <a:latin typeface="Copperplate Gothic Bold" panose="020E0705020206020404" pitchFamily="34" charset="0"/>
                <a:cs typeface="Times New Roman" pitchFamily="18" charset="0"/>
              </a:rPr>
              <a:t>Project Highlights</a:t>
            </a:r>
            <a:br>
              <a:rPr lang="en-US" sz="3200" dirty="0">
                <a:latin typeface="Copperplate Gothic Bold" panose="020E0705020206020404" pitchFamily="34" charset="0"/>
                <a:cs typeface="Times New Roman" pitchFamily="18" charset="0"/>
              </a:rPr>
            </a:b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5F0F4C-01AE-C49D-7889-529D8D8D2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92" y="838200"/>
            <a:ext cx="9145391" cy="5903168"/>
          </a:xfrm>
        </p:spPr>
      </p:pic>
    </p:spTree>
    <p:extLst>
      <p:ext uri="{BB962C8B-B14F-4D97-AF65-F5344CB8AC3E}">
        <p14:creationId xmlns:p14="http://schemas.microsoft.com/office/powerpoint/2010/main" val="31853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00">
        <p14:prism isContent="1"/>
      </p:transition>
    </mc:Choice>
    <mc:Fallback xmlns="">
      <p:transition spd="slow" advTm="4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pperplate Gothic Bold" panose="020E0705020206020404" pitchFamily="34" charset="0"/>
                <a:cs typeface="Times New Roman" pitchFamily="18" charset="0"/>
              </a:rPr>
              <a:t>Ui walkthrough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app has a task input field, priority dropdown, and an 'Add Task' button.</a:t>
            </a:r>
          </a:p>
          <a:p>
            <a:endParaRPr lang="en-US" sz="2800" dirty="0"/>
          </a:p>
          <a:p>
            <a:r>
              <a:rPr lang="en-US" sz="2800" dirty="0"/>
              <a:t>Task stats are displayed (Total, Completed, Pending).</a:t>
            </a:r>
          </a:p>
          <a:p>
            <a:endParaRPr lang="en-US" sz="2800" dirty="0"/>
          </a:p>
          <a:p>
            <a:r>
              <a:rPr lang="en-US" sz="2800" dirty="0"/>
              <a:t>Filter buttons allow users to sort tasks by priority or status.</a:t>
            </a:r>
          </a:p>
          <a:p>
            <a:endParaRPr lang="en-US" sz="2800" dirty="0"/>
          </a:p>
          <a:p>
            <a:r>
              <a:rPr lang="en-US" sz="2800" dirty="0"/>
              <a:t> Modal to edit tasks.</a:t>
            </a:r>
          </a:p>
          <a:p>
            <a:endParaRPr lang="en-US" sz="2800" dirty="0"/>
          </a:p>
          <a:p>
            <a:r>
              <a:rPr lang="en-US" sz="2800" dirty="0"/>
              <a:t>Tasks are displayed dynamically.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00">
        <p14:prism isContent="1"/>
      </p:transition>
    </mc:Choice>
    <mc:Fallback xmlns="">
      <p:transition spd="slow" advTm="4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72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How to Run</a:t>
            </a:r>
            <a:endParaRPr lang="en-US" sz="4000" dirty="0">
              <a:latin typeface="Copperplate Gothic Bold" panose="020E0705020206020404" pitchFamily="34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/>
              <a:t>Download the files or clone the repository</a:t>
            </a:r>
          </a:p>
          <a:p>
            <a:r>
              <a:rPr lang="en-US" sz="3200" dirty="0"/>
              <a:t>- Open the `index.html` file in a browser</a:t>
            </a:r>
          </a:p>
          <a:p>
            <a:r>
              <a:rPr lang="en-US" sz="3200" dirty="0"/>
              <a:t>- The app runs locally in your browser, and tasks will persist across sessions using </a:t>
            </a:r>
            <a:r>
              <a:rPr lang="en-US" sz="3200" dirty="0" err="1"/>
              <a:t>LocalStorage</a:t>
            </a:r>
            <a:r>
              <a:rPr lang="en-US" sz="3200" dirty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00">
        <p14:prism isContent="1"/>
      </p:transition>
    </mc:Choice>
    <mc:Fallback xmlns="">
      <p:transition spd="slow" advTm="4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pperplate Gothic Bold" panose="020E0705020206020404" pitchFamily="34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This To-Do List Manager is an easy-to-use, feature-rich app for managing your daily tasks. It provides essential features like task filtering, priority management, and task persistence, all in a clean interface.</a:t>
            </a:r>
          </a:p>
        </p:txBody>
      </p:sp>
    </p:spTree>
    <p:extLst>
      <p:ext uri="{BB962C8B-B14F-4D97-AF65-F5344CB8AC3E}">
        <p14:creationId xmlns:p14="http://schemas.microsoft.com/office/powerpoint/2010/main" val="265388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00">
        <p14:prism isContent="1"/>
      </p:transition>
    </mc:Choice>
    <mc:Fallback xmlns="">
      <p:transition spd="slow" advTm="4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6BC618-32F9-C3F9-D11E-04F2E1374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9144000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00">
        <p:dissolve/>
      </p:transition>
    </mc:Choice>
    <mc:Fallback xmlns="">
      <p:transition spd="slow" advTm="4000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pperplate Gothic Bold" panose="020E0705020206020404" pitchFamily="34" charset="0"/>
                <a:cs typeface="Times New Roman" pitchFamily="18" charset="0"/>
              </a:rPr>
              <a:t>Table of Contents</a:t>
            </a:r>
            <a:endParaRPr lang="en-US" b="1" dirty="0">
              <a:latin typeface="Copperplate Gothic Bold" panose="020E0705020206020404" pitchFamily="34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980728"/>
            <a:ext cx="69127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Code Structure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00">
        <p14:prism isContent="1"/>
      </p:transition>
    </mc:Choice>
    <mc:Fallback xmlns="">
      <p:transition spd="slow" advTm="4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pperplate Gothic Bold" panose="020E0705020206020404" pitchFamily="34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Title of our Project – TO DO LIST MANAGER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This To-Do List Manager helps users manage their daily tasks. It provides a simple, interactive interface to add, edit, and remove tasks with priority levels, filters, and notifications.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00">
        <p14:prism isContent="1"/>
      </p:transition>
    </mc:Choice>
    <mc:Fallback xmlns="">
      <p:transition spd="slow" advTm="4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38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pperplate Gothic Bold" panose="020E0705020206020404" pitchFamily="34" charset="0"/>
                <a:cs typeface="Times New Roman" pitchFamily="18" charset="0"/>
              </a:rPr>
              <a:t>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3CD044-B99C-6E2A-B992-ACF78276FC7D}"/>
              </a:ext>
            </a:extLst>
          </p:cNvPr>
          <p:cNvSpPr txBox="1"/>
          <p:nvPr/>
        </p:nvSpPr>
        <p:spPr>
          <a:xfrm>
            <a:off x="395536" y="1052737"/>
            <a:ext cx="647403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- Add and remove tasks</a:t>
            </a:r>
          </a:p>
          <a:p>
            <a:r>
              <a:rPr lang="en-US" sz="2800" dirty="0"/>
              <a:t>- Set task priorities (High, Medium, Low)</a:t>
            </a:r>
          </a:p>
          <a:p>
            <a:r>
              <a:rPr lang="en-US" sz="2800" dirty="0"/>
              <a:t>- Mark tasks as completed</a:t>
            </a:r>
          </a:p>
          <a:p>
            <a:r>
              <a:rPr lang="en-US" sz="2800" dirty="0"/>
              <a:t>- Filter tasks by priority and status</a:t>
            </a:r>
          </a:p>
          <a:p>
            <a:r>
              <a:rPr lang="en-US" sz="2800" dirty="0"/>
              <a:t>- Edit tasks</a:t>
            </a:r>
          </a:p>
          <a:p>
            <a:r>
              <a:rPr lang="en-US" sz="2800" dirty="0"/>
              <a:t>- Local storage support for saving tasks</a:t>
            </a:r>
          </a:p>
          <a:p>
            <a:r>
              <a:rPr lang="en-US" sz="2800" dirty="0"/>
              <a:t>- Notification for task updates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00">
        <p14:prism isContent="1"/>
      </p:transition>
    </mc:Choice>
    <mc:Fallback xmlns="">
      <p:transition spd="slow" advTm="4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pperplate Gothic Bold" panose="020E0705020206020404" pitchFamily="34" charset="0"/>
                <a:cs typeface="Times New Roman" pitchFamily="18" charset="0"/>
              </a:rPr>
              <a:t>Technical Details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/>
              <a:t>1) HTML, CSS, JavaScript</a:t>
            </a:r>
          </a:p>
          <a:p>
            <a:r>
              <a:rPr lang="en-IN" sz="4000" dirty="0"/>
              <a:t>2) </a:t>
            </a:r>
            <a:r>
              <a:rPr lang="en-IN" sz="4000" dirty="0" err="1"/>
              <a:t>FontAwesome</a:t>
            </a:r>
            <a:r>
              <a:rPr lang="en-IN" sz="4000" dirty="0"/>
              <a:t> for icons</a:t>
            </a:r>
          </a:p>
          <a:p>
            <a:r>
              <a:rPr lang="en-IN" sz="4000" dirty="0"/>
              <a:t>3)  </a:t>
            </a:r>
            <a:r>
              <a:rPr lang="en-IN" sz="4000" dirty="0" err="1"/>
              <a:t>LocalStorage</a:t>
            </a:r>
            <a:r>
              <a:rPr lang="en-IN" sz="4000" dirty="0"/>
              <a:t> for task persistence</a:t>
            </a:r>
          </a:p>
          <a:p>
            <a:r>
              <a:rPr lang="en-IN" sz="4000" dirty="0"/>
              <a:t>4) DOM Manipulation for interactive              </a:t>
            </a:r>
          </a:p>
          <a:p>
            <a:r>
              <a:rPr lang="en-IN" sz="4000" dirty="0"/>
              <a:t>UI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00">
        <p14:prism isContent="1"/>
      </p:transition>
    </mc:Choice>
    <mc:Fallback xmlns="">
      <p:transition spd="slow" advTm="4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pperplate Gothic Bold" panose="020E0705020206020404" pitchFamily="34" charset="0"/>
                <a:cs typeface="Times New Roman" pitchFamily="18" charset="0"/>
              </a:rPr>
              <a:t>code structure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98AB46F-9A79-1B22-3DD2-80ACA5A472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423734EF-6470-15F6-1EDB-32504539D1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Main functionality resides in the `script.js` file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Divided into initialization, task management, and UI update functions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- Responsive UI for a seamless experience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- Tasks stored in the local storage to persist data</a:t>
            </a:r>
            <a:endParaRPr lang="en-US" sz="2400" i="0" dirty="0"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i="0" dirty="0"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marL="400050" lvl="1"/>
            <a:endParaRPr lang="en-US" sz="2400" b="0" i="0" dirty="0">
              <a:solidFill>
                <a:srgbClr val="111111"/>
              </a:solidFill>
              <a:effectLst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br>
              <a:rPr lang="en-US" dirty="0"/>
            </a:b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00">
        <p14:prism isContent="1"/>
      </p:transition>
    </mc:Choice>
    <mc:Fallback xmlns="">
      <p:transition spd="slow" advTm="4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pperplate Gothic Bold" panose="020E0705020206020404" pitchFamily="34" charset="0"/>
                <a:cs typeface="Times New Roman" pitchFamily="18" charset="0"/>
              </a:rPr>
              <a:t>Project Highlights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7D9CF1-6427-48E3-9BE2-3B140749A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5423"/>
            <a:ext cx="9144000" cy="59287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00">
        <p14:prism isContent="1"/>
      </p:transition>
    </mc:Choice>
    <mc:Fallback xmlns="">
      <p:transition spd="slow" advTm="4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B10D7-5B0E-D98F-FDED-83CE617A22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sz="3200" dirty="0">
                <a:latin typeface="Copperplate Gothic Bold" panose="020E0705020206020404" pitchFamily="34" charset="0"/>
                <a:cs typeface="Times New Roman" pitchFamily="18" charset="0"/>
              </a:rPr>
            </a:br>
            <a:r>
              <a:rPr lang="en-US" sz="3200" dirty="0">
                <a:latin typeface="Copperplate Gothic Bold" panose="020E0705020206020404" pitchFamily="34" charset="0"/>
                <a:cs typeface="Times New Roman" pitchFamily="18" charset="0"/>
              </a:rPr>
              <a:t>Project Highlights</a:t>
            </a:r>
            <a:br>
              <a:rPr lang="en-US" sz="3200" dirty="0">
                <a:latin typeface="Copperplate Gothic Bold" panose="020E0705020206020404" pitchFamily="34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B0B6D-20FE-4E6F-47D2-CFD9E6B04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536976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24DF8-D985-D34C-B7A6-7E9AE2933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712"/>
            <a:ext cx="9144000" cy="576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00">
        <p14:prism isContent="1"/>
      </p:transition>
    </mc:Choice>
    <mc:Fallback xmlns="">
      <p:transition spd="slow" advTm="4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B45F9-B786-1FB2-C78F-0F7C09DD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latin typeface="Copperplate Gothic Bold" panose="020E0705020206020404" pitchFamily="34" charset="0"/>
              </a:rPr>
            </a:br>
            <a:r>
              <a:rPr lang="en-US" sz="3200" dirty="0">
                <a:latin typeface="Copperplate Gothic Bold" panose="020E0705020206020404" pitchFamily="34" charset="0"/>
                <a:cs typeface="Times New Roman" pitchFamily="18" charset="0"/>
              </a:rPr>
              <a:t>Project Highlights</a:t>
            </a:r>
            <a:br>
              <a:rPr lang="en-US" sz="3200" dirty="0">
                <a:latin typeface="Copperplate Gothic Bold" panose="020E0705020206020404" pitchFamily="34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7653A-F8AE-F361-B457-1DAE14402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D20ED4-5F1C-4310-8F4C-0302B3F4E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4840"/>
            <a:ext cx="9144000" cy="604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4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00">
        <p14:prism isContent="1"/>
      </p:transition>
    </mc:Choice>
    <mc:Fallback xmlns="">
      <p:transition spd="slow" advTm="4000">
        <p:fade/>
      </p:transition>
    </mc:Fallback>
  </mc:AlternateContent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</TotalTime>
  <Words>367</Words>
  <Application>Microsoft Office PowerPoint</Application>
  <PresentationFormat>On-screen Show (4:3)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Calibri</vt:lpstr>
      <vt:lpstr>Copperplate Gothic Bold</vt:lpstr>
      <vt:lpstr>Times New Roman</vt:lpstr>
      <vt:lpstr>Wingdings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 Project Highlights </vt:lpstr>
      <vt:lpstr> Project Highlights </vt:lpstr>
      <vt:lpstr> Project Highlights </vt:lpstr>
      <vt:lpstr> Project Highlights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Madhav Sakhuja</cp:lastModifiedBy>
  <cp:revision>55</cp:revision>
  <dcterms:created xsi:type="dcterms:W3CDTF">2022-12-12T14:14:34Z</dcterms:created>
  <dcterms:modified xsi:type="dcterms:W3CDTF">2025-04-17T11:28:38Z</dcterms:modified>
</cp:coreProperties>
</file>