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To-Do List Manager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Developed by </a:t>
            </a:r>
          </a:p>
          <a:p>
            <a:r>
              <a:rPr lang="en-US" sz="2000" dirty="0"/>
              <a:t>Madhav </a:t>
            </a:r>
            <a:r>
              <a:rPr lang="en-US" sz="2000" dirty="0" err="1"/>
              <a:t>kansal</a:t>
            </a:r>
            <a:endParaRPr lang="en-US" sz="2000" dirty="0"/>
          </a:p>
          <a:p>
            <a:r>
              <a:rPr lang="en-US" sz="2000" dirty="0"/>
              <a:t>Madhav Sakhuja</a:t>
            </a:r>
          </a:p>
          <a:p>
            <a:r>
              <a:rPr lang="en-US" sz="2000" dirty="0"/>
              <a:t>Harmanjit </a:t>
            </a:r>
          </a:p>
          <a:p>
            <a:r>
              <a:rPr lang="en-US" sz="2000" dirty="0"/>
              <a:t>Lakshay </a:t>
            </a:r>
            <a:r>
              <a:rPr lang="en-US" sz="2000" dirty="0" err="1"/>
              <a:t>goyal</a:t>
            </a:r>
            <a:endParaRPr sz="2000" dirty="0"/>
          </a:p>
          <a:p>
            <a:r>
              <a:rPr sz="2000" dirty="0"/>
              <a:t>A simple task manager to stay organized and productive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 or suggestions? Feel free to ask!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To-Do List Manager helps users manage their daily tasks. It provides a simple, interactive interface to add, edit, and remove tasks with priority levels, filters, and notifications.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and remove tasks</a:t>
            </a:r>
          </a:p>
          <a:p>
            <a:r>
              <a:t>- Set task priorities (High, Medium, Low)</a:t>
            </a:r>
          </a:p>
          <a:p>
            <a:r>
              <a:t>- Mark tasks as completed</a:t>
            </a:r>
          </a:p>
          <a:p>
            <a:r>
              <a:t>- Filter tasks by priority and status</a:t>
            </a:r>
          </a:p>
          <a:p>
            <a:r>
              <a:t>- Edit tasks</a:t>
            </a:r>
          </a:p>
          <a:p>
            <a:r>
              <a:t>- Local storage support for saving tasks</a:t>
            </a:r>
          </a:p>
          <a:p>
            <a:r>
              <a:t>- Notification for task updates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HTML, CSS, JavaScript</a:t>
            </a:r>
          </a:p>
          <a:p>
            <a:r>
              <a:t>- FontAwesome for icons</a:t>
            </a:r>
          </a:p>
          <a:p>
            <a:r>
              <a:t>- LocalStorage for task persistence</a:t>
            </a:r>
          </a:p>
          <a:p>
            <a:r>
              <a:t>- DOM Manipulation for interactive UI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Main functionality resides in the `script.js` file</a:t>
            </a:r>
          </a:p>
          <a:p>
            <a:r>
              <a:t>- Divided into initialization, task management, and UI update functions</a:t>
            </a:r>
          </a:p>
          <a:p>
            <a:r>
              <a:t>- Responsive UI for a seamless experience</a:t>
            </a:r>
          </a:p>
          <a:p>
            <a:r>
              <a:t>- Tasks stored in the local storage to persist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UI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app has a task input field, priority dropdown, and an 'Add Task' button.</a:t>
            </a:r>
          </a:p>
          <a:p>
            <a:r>
              <a:t>- Task stats are displayed (Total, Completed, Pending).</a:t>
            </a:r>
          </a:p>
          <a:p>
            <a:r>
              <a:t>- Filter buttons allow users to sort tasks by priority or status.</a:t>
            </a:r>
          </a:p>
          <a:p>
            <a:r>
              <a:t>- Modal to edit tasks.</a:t>
            </a:r>
          </a:p>
          <a:p>
            <a:r>
              <a:t>- Tasks are displayed dynamically.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/ 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Watch the live demo to see the app in action. See how tasks are added, edited, filtered, and deleted.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Download the files or clone the repository</a:t>
            </a:r>
          </a:p>
          <a:p>
            <a:r>
              <a:t>- Open the `index.html` file in a browser</a:t>
            </a:r>
          </a:p>
          <a:p>
            <a:r>
              <a:t>- The app runs locally in your browser, and tasks will persist across sessions using LocalStorage.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To-Do List Manager is an easy-to-use, feature-rich app for managing your daily tasks. It provides essential features like task filtering, priority management, and task persistence, all in a clean interface.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345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To-Do List Manager</vt:lpstr>
      <vt:lpstr>Introduction</vt:lpstr>
      <vt:lpstr>Features</vt:lpstr>
      <vt:lpstr>Technologies Used</vt:lpstr>
      <vt:lpstr>Code Structure</vt:lpstr>
      <vt:lpstr>UI Walkthrough</vt:lpstr>
      <vt:lpstr>Demo / Live Demo</vt:lpstr>
      <vt:lpstr>How to Run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Madhav Sakhuja</cp:lastModifiedBy>
  <cp:revision>2</cp:revision>
  <dcterms:created xsi:type="dcterms:W3CDTF">2013-01-27T09:14:16Z</dcterms:created>
  <dcterms:modified xsi:type="dcterms:W3CDTF">2025-04-16T19:32:05Z</dcterms:modified>
  <cp:category/>
</cp:coreProperties>
</file>