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60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3" r:id="rId13"/>
    <p:sldId id="270" r:id="rId14"/>
    <p:sldId id="271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904AA-2F42-47A0-A800-DD0FE430755D}" v="92" dt="2025-05-04T15:17:19.325"/>
    <p1510:client id="{371E3296-0BC7-C18C-3C87-480C8961C504}" v="53" dt="2025-05-05T09:10:52.648"/>
    <p1510:client id="{C0B33BB1-6CF9-4B2D-C562-2FC4D8DC12D8}" v="28" dt="2025-05-05T09:18:2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7FBA2-4A63-4000-BACB-0B14F3004B7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A5305E-2D81-4815-95F2-5E1368E5A453}">
      <dgm:prSet/>
      <dgm:spPr/>
      <dgm:t>
        <a:bodyPr/>
        <a:lstStyle/>
        <a:p>
          <a:r>
            <a:rPr lang="en-US"/>
            <a:t>15% annual rise in student answer sheets (UGC 2023)- Manual grading:   </a:t>
          </a:r>
        </a:p>
      </dgm:t>
    </dgm:pt>
    <dgm:pt modelId="{0FA60BAD-F4B5-404A-B630-1557959CC3F1}" type="parTrans" cxnId="{D7525C0C-EED0-47B8-9A4E-242AC0141240}">
      <dgm:prSet/>
      <dgm:spPr/>
      <dgm:t>
        <a:bodyPr/>
        <a:lstStyle/>
        <a:p>
          <a:endParaRPr lang="en-US"/>
        </a:p>
      </dgm:t>
    </dgm:pt>
    <dgm:pt modelId="{652DF96E-4A15-44A3-B47D-8D80AAB223D3}" type="sibTrans" cxnId="{D7525C0C-EED0-47B8-9A4E-242AC014124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4E0341C-7FF1-41C6-A7F1-350B591D717A}">
      <dgm:prSet/>
      <dgm:spPr/>
      <dgm:t>
        <a:bodyPr/>
        <a:lstStyle/>
        <a:p>
          <a:r>
            <a:rPr lang="en-US"/>
            <a:t>72% time on repetitive tasks   </a:t>
          </a:r>
        </a:p>
      </dgm:t>
    </dgm:pt>
    <dgm:pt modelId="{2A321D77-7F90-4FD9-B3F4-C12F29EBC7BF}" type="parTrans" cxnId="{9B3191FD-3E82-4C30-961D-5754ECC123C2}">
      <dgm:prSet/>
      <dgm:spPr/>
      <dgm:t>
        <a:bodyPr/>
        <a:lstStyle/>
        <a:p>
          <a:endParaRPr lang="en-US"/>
        </a:p>
      </dgm:t>
    </dgm:pt>
    <dgm:pt modelId="{CF4004A3-6C53-45D1-ADB1-E485E035A3DD}" type="sibTrans" cxnId="{9B3191FD-3E82-4C30-961D-5754ECC123C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B5B424C-BC73-4C7E-B002-CB3DCAF468E9}">
      <dgm:prSet/>
      <dgm:spPr/>
      <dgm:t>
        <a:bodyPr/>
        <a:lstStyle/>
        <a:p>
          <a:r>
            <a:rPr lang="en-US"/>
            <a:t>18–22% inter-evaluator variance    </a:t>
          </a:r>
        </a:p>
      </dgm:t>
    </dgm:pt>
    <dgm:pt modelId="{B37B40F7-0B7E-4502-9A29-DDFA1BF322B1}" type="parTrans" cxnId="{CE20A527-BFDB-4B30-8BE4-6750D4AFA305}">
      <dgm:prSet/>
      <dgm:spPr/>
      <dgm:t>
        <a:bodyPr/>
        <a:lstStyle/>
        <a:p>
          <a:endParaRPr lang="en-US"/>
        </a:p>
      </dgm:t>
    </dgm:pt>
    <dgm:pt modelId="{1A475737-CAE9-4B3A-B01D-372A5C30A993}" type="sibTrans" cxnId="{CE20A527-BFDB-4B30-8BE4-6750D4AFA30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710C258-218B-438C-9714-C64088B9FB5D}">
      <dgm:prSet/>
      <dgm:spPr/>
      <dgm:t>
        <a:bodyPr/>
        <a:lstStyle/>
        <a:p>
          <a:r>
            <a:rPr lang="en-US"/>
            <a:t>3–5 days processing delays</a:t>
          </a:r>
        </a:p>
      </dgm:t>
    </dgm:pt>
    <dgm:pt modelId="{543FC198-8418-4A86-A852-B7F74BBB7C37}" type="parTrans" cxnId="{D28EF9FB-66C4-4352-BABC-4523F38E2885}">
      <dgm:prSet/>
      <dgm:spPr/>
      <dgm:t>
        <a:bodyPr/>
        <a:lstStyle/>
        <a:p>
          <a:endParaRPr lang="en-US"/>
        </a:p>
      </dgm:t>
    </dgm:pt>
    <dgm:pt modelId="{FCF68215-178B-47AE-B3BE-4772237D1ECB}" type="sibTrans" cxnId="{D28EF9FB-66C4-4352-BABC-4523F38E288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7727807-92F3-4FB6-8133-E222A7CD0283}" type="pres">
      <dgm:prSet presAssocID="{6B87FBA2-4A63-4000-BACB-0B14F3004B71}" presName="Name0" presStyleCnt="0">
        <dgm:presLayoutVars>
          <dgm:animLvl val="lvl"/>
          <dgm:resizeHandles val="exact"/>
        </dgm:presLayoutVars>
      </dgm:prSet>
      <dgm:spPr/>
    </dgm:pt>
    <dgm:pt modelId="{B30DE467-0B19-43E5-8F4A-3344DE6DD98F}" type="pres">
      <dgm:prSet presAssocID="{2EA5305E-2D81-4815-95F2-5E1368E5A453}" presName="compositeNode" presStyleCnt="0">
        <dgm:presLayoutVars>
          <dgm:bulletEnabled val="1"/>
        </dgm:presLayoutVars>
      </dgm:prSet>
      <dgm:spPr/>
    </dgm:pt>
    <dgm:pt modelId="{855DD5AA-0398-41C7-B9F3-DB6076B49322}" type="pres">
      <dgm:prSet presAssocID="{2EA5305E-2D81-4815-95F2-5E1368E5A453}" presName="bgRect" presStyleLbl="alignNode1" presStyleIdx="0" presStyleCnt="4"/>
      <dgm:spPr/>
    </dgm:pt>
    <dgm:pt modelId="{41820B60-8D73-4E13-9C4F-41E6AA5DC0F3}" type="pres">
      <dgm:prSet presAssocID="{652DF96E-4A15-44A3-B47D-8D80AAB223D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CC0835C-37F1-4A83-9B2F-1E6885EF7563}" type="pres">
      <dgm:prSet presAssocID="{2EA5305E-2D81-4815-95F2-5E1368E5A453}" presName="nodeRect" presStyleLbl="alignNode1" presStyleIdx="0" presStyleCnt="4">
        <dgm:presLayoutVars>
          <dgm:bulletEnabled val="1"/>
        </dgm:presLayoutVars>
      </dgm:prSet>
      <dgm:spPr/>
    </dgm:pt>
    <dgm:pt modelId="{EDE3E316-D8AA-4234-BFED-3978DE843F9B}" type="pres">
      <dgm:prSet presAssocID="{652DF96E-4A15-44A3-B47D-8D80AAB223D3}" presName="sibTrans" presStyleCnt="0"/>
      <dgm:spPr/>
    </dgm:pt>
    <dgm:pt modelId="{56DD202E-0DBC-4287-885D-B88640A2CBA5}" type="pres">
      <dgm:prSet presAssocID="{F4E0341C-7FF1-41C6-A7F1-350B591D717A}" presName="compositeNode" presStyleCnt="0">
        <dgm:presLayoutVars>
          <dgm:bulletEnabled val="1"/>
        </dgm:presLayoutVars>
      </dgm:prSet>
      <dgm:spPr/>
    </dgm:pt>
    <dgm:pt modelId="{627A6D7F-534B-47B0-ACAC-8FD537F65BBD}" type="pres">
      <dgm:prSet presAssocID="{F4E0341C-7FF1-41C6-A7F1-350B591D717A}" presName="bgRect" presStyleLbl="alignNode1" presStyleIdx="1" presStyleCnt="4"/>
      <dgm:spPr/>
    </dgm:pt>
    <dgm:pt modelId="{EA31809D-CE00-45D7-A23D-5A8A3392A6AB}" type="pres">
      <dgm:prSet presAssocID="{CF4004A3-6C53-45D1-ADB1-E485E035A3D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4A7837E-F957-4D06-BFA8-19DCF16132E7}" type="pres">
      <dgm:prSet presAssocID="{F4E0341C-7FF1-41C6-A7F1-350B591D717A}" presName="nodeRect" presStyleLbl="alignNode1" presStyleIdx="1" presStyleCnt="4">
        <dgm:presLayoutVars>
          <dgm:bulletEnabled val="1"/>
        </dgm:presLayoutVars>
      </dgm:prSet>
      <dgm:spPr/>
    </dgm:pt>
    <dgm:pt modelId="{E7BE7E4A-23A3-41FF-8DBE-B2D5CF42CFE6}" type="pres">
      <dgm:prSet presAssocID="{CF4004A3-6C53-45D1-ADB1-E485E035A3DD}" presName="sibTrans" presStyleCnt="0"/>
      <dgm:spPr/>
    </dgm:pt>
    <dgm:pt modelId="{363A652C-B7EF-4F8B-9D53-792EFD87DB5C}" type="pres">
      <dgm:prSet presAssocID="{DB5B424C-BC73-4C7E-B002-CB3DCAF468E9}" presName="compositeNode" presStyleCnt="0">
        <dgm:presLayoutVars>
          <dgm:bulletEnabled val="1"/>
        </dgm:presLayoutVars>
      </dgm:prSet>
      <dgm:spPr/>
    </dgm:pt>
    <dgm:pt modelId="{B5A3759C-8E5A-48CE-9222-78C2FB83AEAB}" type="pres">
      <dgm:prSet presAssocID="{DB5B424C-BC73-4C7E-B002-CB3DCAF468E9}" presName="bgRect" presStyleLbl="alignNode1" presStyleIdx="2" presStyleCnt="4"/>
      <dgm:spPr/>
    </dgm:pt>
    <dgm:pt modelId="{7CE9D7D8-DDB7-4850-A553-1471FB075F4C}" type="pres">
      <dgm:prSet presAssocID="{1A475737-CAE9-4B3A-B01D-372A5C30A99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E5C30A2-EA8B-41C1-82C2-224AEAADC276}" type="pres">
      <dgm:prSet presAssocID="{DB5B424C-BC73-4C7E-B002-CB3DCAF468E9}" presName="nodeRect" presStyleLbl="alignNode1" presStyleIdx="2" presStyleCnt="4">
        <dgm:presLayoutVars>
          <dgm:bulletEnabled val="1"/>
        </dgm:presLayoutVars>
      </dgm:prSet>
      <dgm:spPr/>
    </dgm:pt>
    <dgm:pt modelId="{E06046B2-AE73-4A23-868F-B26DA349FE81}" type="pres">
      <dgm:prSet presAssocID="{1A475737-CAE9-4B3A-B01D-372A5C30A993}" presName="sibTrans" presStyleCnt="0"/>
      <dgm:spPr/>
    </dgm:pt>
    <dgm:pt modelId="{D8D5E30F-4E69-49B8-AFEE-3FC2A839A572}" type="pres">
      <dgm:prSet presAssocID="{E710C258-218B-438C-9714-C64088B9FB5D}" presName="compositeNode" presStyleCnt="0">
        <dgm:presLayoutVars>
          <dgm:bulletEnabled val="1"/>
        </dgm:presLayoutVars>
      </dgm:prSet>
      <dgm:spPr/>
    </dgm:pt>
    <dgm:pt modelId="{9B5513A3-1EA9-4A84-9448-2B63E4FE1A88}" type="pres">
      <dgm:prSet presAssocID="{E710C258-218B-438C-9714-C64088B9FB5D}" presName="bgRect" presStyleLbl="alignNode1" presStyleIdx="3" presStyleCnt="4"/>
      <dgm:spPr/>
    </dgm:pt>
    <dgm:pt modelId="{0BD71485-AC2F-4803-A9A1-0D0E9553BD6A}" type="pres">
      <dgm:prSet presAssocID="{FCF68215-178B-47AE-B3BE-4772237D1EC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AB2F062-DC90-4298-B720-4701BE81B2AA}" type="pres">
      <dgm:prSet presAssocID="{E710C258-218B-438C-9714-C64088B9FB5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7525C0C-EED0-47B8-9A4E-242AC0141240}" srcId="{6B87FBA2-4A63-4000-BACB-0B14F3004B71}" destId="{2EA5305E-2D81-4815-95F2-5E1368E5A453}" srcOrd="0" destOrd="0" parTransId="{0FA60BAD-F4B5-404A-B630-1557959CC3F1}" sibTransId="{652DF96E-4A15-44A3-B47D-8D80AAB223D3}"/>
    <dgm:cxn modelId="{B5D4020F-AC41-4479-8620-932A3A2FF137}" type="presOf" srcId="{652DF96E-4A15-44A3-B47D-8D80AAB223D3}" destId="{41820B60-8D73-4E13-9C4F-41E6AA5DC0F3}" srcOrd="0" destOrd="0" presId="urn:microsoft.com/office/officeart/2016/7/layout/LinearBlockProcessNumbered"/>
    <dgm:cxn modelId="{D940021E-A66C-404E-8207-EF8672BEA092}" type="presOf" srcId="{1A475737-CAE9-4B3A-B01D-372A5C30A993}" destId="{7CE9D7D8-DDB7-4850-A553-1471FB075F4C}" srcOrd="0" destOrd="0" presId="urn:microsoft.com/office/officeart/2016/7/layout/LinearBlockProcessNumbered"/>
    <dgm:cxn modelId="{CE20A527-BFDB-4B30-8BE4-6750D4AFA305}" srcId="{6B87FBA2-4A63-4000-BACB-0B14F3004B71}" destId="{DB5B424C-BC73-4C7E-B002-CB3DCAF468E9}" srcOrd="2" destOrd="0" parTransId="{B37B40F7-0B7E-4502-9A29-DDFA1BF322B1}" sibTransId="{1A475737-CAE9-4B3A-B01D-372A5C30A993}"/>
    <dgm:cxn modelId="{6AF1064B-654A-4232-9A27-18499FF20E7E}" type="presOf" srcId="{DB5B424C-BC73-4C7E-B002-CB3DCAF468E9}" destId="{7E5C30A2-EA8B-41C1-82C2-224AEAADC276}" srcOrd="1" destOrd="0" presId="urn:microsoft.com/office/officeart/2016/7/layout/LinearBlockProcessNumbered"/>
    <dgm:cxn modelId="{2E76946B-7100-4FE4-9B10-4BD5C94CCBF7}" type="presOf" srcId="{6B87FBA2-4A63-4000-BACB-0B14F3004B71}" destId="{67727807-92F3-4FB6-8133-E222A7CD0283}" srcOrd="0" destOrd="0" presId="urn:microsoft.com/office/officeart/2016/7/layout/LinearBlockProcessNumbered"/>
    <dgm:cxn modelId="{A4CAB46D-8307-4E39-B466-3A1546E1F46B}" type="presOf" srcId="{DB5B424C-BC73-4C7E-B002-CB3DCAF468E9}" destId="{B5A3759C-8E5A-48CE-9222-78C2FB83AEAB}" srcOrd="0" destOrd="0" presId="urn:microsoft.com/office/officeart/2016/7/layout/LinearBlockProcessNumbered"/>
    <dgm:cxn modelId="{25F25772-C0B7-4234-AA05-4C63374E0665}" type="presOf" srcId="{2EA5305E-2D81-4815-95F2-5E1368E5A453}" destId="{855DD5AA-0398-41C7-B9F3-DB6076B49322}" srcOrd="0" destOrd="0" presId="urn:microsoft.com/office/officeart/2016/7/layout/LinearBlockProcessNumbered"/>
    <dgm:cxn modelId="{51D88C5A-3BEF-43C8-B066-D47A4651B8B5}" type="presOf" srcId="{2EA5305E-2D81-4815-95F2-5E1368E5A453}" destId="{CCC0835C-37F1-4A83-9B2F-1E6885EF7563}" srcOrd="1" destOrd="0" presId="urn:microsoft.com/office/officeart/2016/7/layout/LinearBlockProcessNumbered"/>
    <dgm:cxn modelId="{50B998A6-991E-467D-8641-EFF31A582958}" type="presOf" srcId="{F4E0341C-7FF1-41C6-A7F1-350B591D717A}" destId="{627A6D7F-534B-47B0-ACAC-8FD537F65BBD}" srcOrd="0" destOrd="0" presId="urn:microsoft.com/office/officeart/2016/7/layout/LinearBlockProcessNumbered"/>
    <dgm:cxn modelId="{695578AD-08BD-4462-AA88-0D35566A3B9A}" type="presOf" srcId="{E710C258-218B-438C-9714-C64088B9FB5D}" destId="{CAB2F062-DC90-4298-B720-4701BE81B2AA}" srcOrd="1" destOrd="0" presId="urn:microsoft.com/office/officeart/2016/7/layout/LinearBlockProcessNumbered"/>
    <dgm:cxn modelId="{5D5963B8-CDB7-4D6E-B76F-DAAAAFF75BF9}" type="presOf" srcId="{E710C258-218B-438C-9714-C64088B9FB5D}" destId="{9B5513A3-1EA9-4A84-9448-2B63E4FE1A88}" srcOrd="0" destOrd="0" presId="urn:microsoft.com/office/officeart/2016/7/layout/LinearBlockProcessNumbered"/>
    <dgm:cxn modelId="{D81E9FDA-A167-46F0-96A9-848381B59565}" type="presOf" srcId="{F4E0341C-7FF1-41C6-A7F1-350B591D717A}" destId="{34A7837E-F957-4D06-BFA8-19DCF16132E7}" srcOrd="1" destOrd="0" presId="urn:microsoft.com/office/officeart/2016/7/layout/LinearBlockProcessNumbered"/>
    <dgm:cxn modelId="{07E64DF3-947C-4CB4-8B82-11EBA8F44594}" type="presOf" srcId="{CF4004A3-6C53-45D1-ADB1-E485E035A3DD}" destId="{EA31809D-CE00-45D7-A23D-5A8A3392A6AB}" srcOrd="0" destOrd="0" presId="urn:microsoft.com/office/officeart/2016/7/layout/LinearBlockProcessNumbered"/>
    <dgm:cxn modelId="{CE4F85F6-4044-4525-B959-730521D0D66E}" type="presOf" srcId="{FCF68215-178B-47AE-B3BE-4772237D1ECB}" destId="{0BD71485-AC2F-4803-A9A1-0D0E9553BD6A}" srcOrd="0" destOrd="0" presId="urn:microsoft.com/office/officeart/2016/7/layout/LinearBlockProcessNumbered"/>
    <dgm:cxn modelId="{D28EF9FB-66C4-4352-BABC-4523F38E2885}" srcId="{6B87FBA2-4A63-4000-BACB-0B14F3004B71}" destId="{E710C258-218B-438C-9714-C64088B9FB5D}" srcOrd="3" destOrd="0" parTransId="{543FC198-8418-4A86-A852-B7F74BBB7C37}" sibTransId="{FCF68215-178B-47AE-B3BE-4772237D1ECB}"/>
    <dgm:cxn modelId="{9B3191FD-3E82-4C30-961D-5754ECC123C2}" srcId="{6B87FBA2-4A63-4000-BACB-0B14F3004B71}" destId="{F4E0341C-7FF1-41C6-A7F1-350B591D717A}" srcOrd="1" destOrd="0" parTransId="{2A321D77-7F90-4FD9-B3F4-C12F29EBC7BF}" sibTransId="{CF4004A3-6C53-45D1-ADB1-E485E035A3DD}"/>
    <dgm:cxn modelId="{5D470834-259F-4534-AD83-06E0E392333E}" type="presParOf" srcId="{67727807-92F3-4FB6-8133-E222A7CD0283}" destId="{B30DE467-0B19-43E5-8F4A-3344DE6DD98F}" srcOrd="0" destOrd="0" presId="urn:microsoft.com/office/officeart/2016/7/layout/LinearBlockProcessNumbered"/>
    <dgm:cxn modelId="{4CDAE9CA-56F6-4A15-9CF8-35ABF327AC35}" type="presParOf" srcId="{B30DE467-0B19-43E5-8F4A-3344DE6DD98F}" destId="{855DD5AA-0398-41C7-B9F3-DB6076B49322}" srcOrd="0" destOrd="0" presId="urn:microsoft.com/office/officeart/2016/7/layout/LinearBlockProcessNumbered"/>
    <dgm:cxn modelId="{9C9A6258-42D2-4AE0-9052-0514D3BBCBC2}" type="presParOf" srcId="{B30DE467-0B19-43E5-8F4A-3344DE6DD98F}" destId="{41820B60-8D73-4E13-9C4F-41E6AA5DC0F3}" srcOrd="1" destOrd="0" presId="urn:microsoft.com/office/officeart/2016/7/layout/LinearBlockProcessNumbered"/>
    <dgm:cxn modelId="{7F32D46E-30E8-4D72-8135-B7B556270AD2}" type="presParOf" srcId="{B30DE467-0B19-43E5-8F4A-3344DE6DD98F}" destId="{CCC0835C-37F1-4A83-9B2F-1E6885EF7563}" srcOrd="2" destOrd="0" presId="urn:microsoft.com/office/officeart/2016/7/layout/LinearBlockProcessNumbered"/>
    <dgm:cxn modelId="{297060EC-9657-400D-8571-9FFC52C9AED1}" type="presParOf" srcId="{67727807-92F3-4FB6-8133-E222A7CD0283}" destId="{EDE3E316-D8AA-4234-BFED-3978DE843F9B}" srcOrd="1" destOrd="0" presId="urn:microsoft.com/office/officeart/2016/7/layout/LinearBlockProcessNumbered"/>
    <dgm:cxn modelId="{E3ED5619-171B-42C2-A074-D19F1751646F}" type="presParOf" srcId="{67727807-92F3-4FB6-8133-E222A7CD0283}" destId="{56DD202E-0DBC-4287-885D-B88640A2CBA5}" srcOrd="2" destOrd="0" presId="urn:microsoft.com/office/officeart/2016/7/layout/LinearBlockProcessNumbered"/>
    <dgm:cxn modelId="{F35050CB-32EE-442D-8470-A2174F9BAA3A}" type="presParOf" srcId="{56DD202E-0DBC-4287-885D-B88640A2CBA5}" destId="{627A6D7F-534B-47B0-ACAC-8FD537F65BBD}" srcOrd="0" destOrd="0" presId="urn:microsoft.com/office/officeart/2016/7/layout/LinearBlockProcessNumbered"/>
    <dgm:cxn modelId="{95E2A37B-5D9F-4974-9F24-25127E8F66A1}" type="presParOf" srcId="{56DD202E-0DBC-4287-885D-B88640A2CBA5}" destId="{EA31809D-CE00-45D7-A23D-5A8A3392A6AB}" srcOrd="1" destOrd="0" presId="urn:microsoft.com/office/officeart/2016/7/layout/LinearBlockProcessNumbered"/>
    <dgm:cxn modelId="{B7AFE825-A9CD-4D37-A678-6B230DABA3F4}" type="presParOf" srcId="{56DD202E-0DBC-4287-885D-B88640A2CBA5}" destId="{34A7837E-F957-4D06-BFA8-19DCF16132E7}" srcOrd="2" destOrd="0" presId="urn:microsoft.com/office/officeart/2016/7/layout/LinearBlockProcessNumbered"/>
    <dgm:cxn modelId="{482642D0-D8A4-4DF1-9502-954A2EFD3E8F}" type="presParOf" srcId="{67727807-92F3-4FB6-8133-E222A7CD0283}" destId="{E7BE7E4A-23A3-41FF-8DBE-B2D5CF42CFE6}" srcOrd="3" destOrd="0" presId="urn:microsoft.com/office/officeart/2016/7/layout/LinearBlockProcessNumbered"/>
    <dgm:cxn modelId="{132F3EE2-A346-49FF-A168-2A0EF9513772}" type="presParOf" srcId="{67727807-92F3-4FB6-8133-E222A7CD0283}" destId="{363A652C-B7EF-4F8B-9D53-792EFD87DB5C}" srcOrd="4" destOrd="0" presId="urn:microsoft.com/office/officeart/2016/7/layout/LinearBlockProcessNumbered"/>
    <dgm:cxn modelId="{4CE000C9-BC59-455F-BFEC-96BC34F05AD7}" type="presParOf" srcId="{363A652C-B7EF-4F8B-9D53-792EFD87DB5C}" destId="{B5A3759C-8E5A-48CE-9222-78C2FB83AEAB}" srcOrd="0" destOrd="0" presId="urn:microsoft.com/office/officeart/2016/7/layout/LinearBlockProcessNumbered"/>
    <dgm:cxn modelId="{B0CF418F-5482-4DCF-ABDF-5074C0D31930}" type="presParOf" srcId="{363A652C-B7EF-4F8B-9D53-792EFD87DB5C}" destId="{7CE9D7D8-DDB7-4850-A553-1471FB075F4C}" srcOrd="1" destOrd="0" presId="urn:microsoft.com/office/officeart/2016/7/layout/LinearBlockProcessNumbered"/>
    <dgm:cxn modelId="{0AB5996E-ADCE-4465-8BF6-1B7D100442D6}" type="presParOf" srcId="{363A652C-B7EF-4F8B-9D53-792EFD87DB5C}" destId="{7E5C30A2-EA8B-41C1-82C2-224AEAADC276}" srcOrd="2" destOrd="0" presId="urn:microsoft.com/office/officeart/2016/7/layout/LinearBlockProcessNumbered"/>
    <dgm:cxn modelId="{A6A6B1C5-C8A1-4657-A7F8-C7CB64EC5C3B}" type="presParOf" srcId="{67727807-92F3-4FB6-8133-E222A7CD0283}" destId="{E06046B2-AE73-4A23-868F-B26DA349FE81}" srcOrd="5" destOrd="0" presId="urn:microsoft.com/office/officeart/2016/7/layout/LinearBlockProcessNumbered"/>
    <dgm:cxn modelId="{EC025D2A-4E39-4879-8D2F-8BCE08A3E70C}" type="presParOf" srcId="{67727807-92F3-4FB6-8133-E222A7CD0283}" destId="{D8D5E30F-4E69-49B8-AFEE-3FC2A839A572}" srcOrd="6" destOrd="0" presId="urn:microsoft.com/office/officeart/2016/7/layout/LinearBlockProcessNumbered"/>
    <dgm:cxn modelId="{39970A5F-21BF-4110-9C3D-111F310BB822}" type="presParOf" srcId="{D8D5E30F-4E69-49B8-AFEE-3FC2A839A572}" destId="{9B5513A3-1EA9-4A84-9448-2B63E4FE1A88}" srcOrd="0" destOrd="0" presId="urn:microsoft.com/office/officeart/2016/7/layout/LinearBlockProcessNumbered"/>
    <dgm:cxn modelId="{39AF673F-29DC-4610-9DEF-F01DC7342633}" type="presParOf" srcId="{D8D5E30F-4E69-49B8-AFEE-3FC2A839A572}" destId="{0BD71485-AC2F-4803-A9A1-0D0E9553BD6A}" srcOrd="1" destOrd="0" presId="urn:microsoft.com/office/officeart/2016/7/layout/LinearBlockProcessNumbered"/>
    <dgm:cxn modelId="{5BAF478B-E8BF-4661-B26E-C69B36214527}" type="presParOf" srcId="{D8D5E30F-4E69-49B8-AFEE-3FC2A839A572}" destId="{CAB2F062-DC90-4298-B720-4701BE81B2A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BDC15D0-63A6-4799-9527-21E7712D62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EF1D17-E6EA-4B49-BA6C-8A99F964C791}">
      <dgm:prSet/>
      <dgm:spPr/>
      <dgm:t>
        <a:bodyPr/>
        <a:lstStyle/>
        <a:p>
          <a:pPr rtl="0">
            <a:defRPr cap="all"/>
          </a:pPr>
          <a:r>
            <a:rPr lang="en-US" dirty="0"/>
            <a:t>OCR accuracy was below 30% for scanned handwritten sheets</a:t>
          </a:r>
          <a:r>
            <a:rPr lang="en-US" dirty="0">
              <a:latin typeface="Univers Condensed"/>
            </a:rPr>
            <a:t> so was unable to integrate</a:t>
          </a:r>
          <a:endParaRPr lang="en-US" dirty="0"/>
        </a:p>
      </dgm:t>
    </dgm:pt>
    <dgm:pt modelId="{80979F65-5FFF-4894-8BDA-573F1B7218F4}" type="parTrans" cxnId="{BA219565-8B60-42DA-9159-B0A3B0C1CF46}">
      <dgm:prSet/>
      <dgm:spPr/>
      <dgm:t>
        <a:bodyPr/>
        <a:lstStyle/>
        <a:p>
          <a:endParaRPr lang="en-US"/>
        </a:p>
      </dgm:t>
    </dgm:pt>
    <dgm:pt modelId="{564B203B-1A4F-4A42-9FBD-D4B41E1DD6BE}" type="sibTrans" cxnId="{BA219565-8B60-42DA-9159-B0A3B0C1CF46}">
      <dgm:prSet/>
      <dgm:spPr/>
      <dgm:t>
        <a:bodyPr/>
        <a:lstStyle/>
        <a:p>
          <a:endParaRPr lang="en-US"/>
        </a:p>
      </dgm:t>
    </dgm:pt>
    <dgm:pt modelId="{4EFDFD5F-AE7C-4117-842F-A1B38430319A}">
      <dgm:prSet/>
      <dgm:spPr/>
      <dgm:t>
        <a:bodyPr/>
        <a:lstStyle/>
        <a:p>
          <a:pPr>
            <a:defRPr cap="all"/>
          </a:pPr>
          <a:r>
            <a:rPr lang="en-US" dirty="0"/>
            <a:t>No support for diagram-based questions</a:t>
          </a:r>
        </a:p>
      </dgm:t>
    </dgm:pt>
    <dgm:pt modelId="{F1E77EB9-882B-439B-B54E-45B35761E8F3}" type="parTrans" cxnId="{C4756BDB-DA92-4FB3-B796-13EE8F0ADD0A}">
      <dgm:prSet/>
      <dgm:spPr/>
      <dgm:t>
        <a:bodyPr/>
        <a:lstStyle/>
        <a:p>
          <a:endParaRPr lang="en-US"/>
        </a:p>
      </dgm:t>
    </dgm:pt>
    <dgm:pt modelId="{EBE5C80D-47AC-4D56-BDB8-1FDEDAD55033}" type="sibTrans" cxnId="{C4756BDB-DA92-4FB3-B796-13EE8F0ADD0A}">
      <dgm:prSet/>
      <dgm:spPr/>
      <dgm:t>
        <a:bodyPr/>
        <a:lstStyle/>
        <a:p>
          <a:endParaRPr lang="en-US"/>
        </a:p>
      </dgm:t>
    </dgm:pt>
    <dgm:pt modelId="{26D2D3F0-344A-4681-86DB-19D49C9A86D7}">
      <dgm:prSet/>
      <dgm:spPr/>
      <dgm:t>
        <a:bodyPr/>
        <a:lstStyle/>
        <a:p>
          <a:pPr>
            <a:defRPr cap="all"/>
          </a:pPr>
          <a:r>
            <a:rPr lang="en-US" dirty="0"/>
            <a:t>English-only language processing</a:t>
          </a:r>
        </a:p>
      </dgm:t>
    </dgm:pt>
    <dgm:pt modelId="{214CDB76-EBA3-474A-AA8F-71D9BA429D78}" type="parTrans" cxnId="{A7000DF6-97FA-45ED-A4EF-751CFE4C5359}">
      <dgm:prSet/>
      <dgm:spPr/>
      <dgm:t>
        <a:bodyPr/>
        <a:lstStyle/>
        <a:p>
          <a:endParaRPr lang="en-US"/>
        </a:p>
      </dgm:t>
    </dgm:pt>
    <dgm:pt modelId="{F84531FD-0842-4C5D-B635-61D3D42BFD2E}" type="sibTrans" cxnId="{A7000DF6-97FA-45ED-A4EF-751CFE4C5359}">
      <dgm:prSet/>
      <dgm:spPr/>
      <dgm:t>
        <a:bodyPr/>
        <a:lstStyle/>
        <a:p>
          <a:endParaRPr lang="en-US"/>
        </a:p>
      </dgm:t>
    </dgm:pt>
    <dgm:pt modelId="{47D4BA59-5916-44C3-8394-8DD3FE63FA03}" type="pres">
      <dgm:prSet presAssocID="{3BDC15D0-63A6-4799-9527-21E7712D6274}" presName="root" presStyleCnt="0">
        <dgm:presLayoutVars>
          <dgm:dir/>
          <dgm:resizeHandles val="exact"/>
        </dgm:presLayoutVars>
      </dgm:prSet>
      <dgm:spPr/>
    </dgm:pt>
    <dgm:pt modelId="{9E4CEEC6-EF9A-40E3-8C5A-9F8EE7880A5D}" type="pres">
      <dgm:prSet presAssocID="{73EF1D17-E6EA-4B49-BA6C-8A99F964C791}" presName="compNode" presStyleCnt="0"/>
      <dgm:spPr/>
    </dgm:pt>
    <dgm:pt modelId="{CA89BDBF-B32F-426C-9629-D16E6DA6B7BC}" type="pres">
      <dgm:prSet presAssocID="{73EF1D17-E6EA-4B49-BA6C-8A99F964C791}" presName="iconBgRect" presStyleLbl="bgShp" presStyleIdx="0" presStyleCnt="3"/>
      <dgm:spPr/>
    </dgm:pt>
    <dgm:pt modelId="{34676AB2-B1B7-430A-8313-AA796673081C}" type="pres">
      <dgm:prSet presAssocID="{73EF1D17-E6EA-4B49-BA6C-8A99F964C7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AEBF22D-64C7-4C37-BE91-65E9AC907581}" type="pres">
      <dgm:prSet presAssocID="{73EF1D17-E6EA-4B49-BA6C-8A99F964C791}" presName="spaceRect" presStyleCnt="0"/>
      <dgm:spPr/>
    </dgm:pt>
    <dgm:pt modelId="{7759724E-5367-44ED-B1A2-3AE8A3A6AA91}" type="pres">
      <dgm:prSet presAssocID="{73EF1D17-E6EA-4B49-BA6C-8A99F964C791}" presName="textRect" presStyleLbl="revTx" presStyleIdx="0" presStyleCnt="3">
        <dgm:presLayoutVars>
          <dgm:chMax val="1"/>
          <dgm:chPref val="1"/>
        </dgm:presLayoutVars>
      </dgm:prSet>
      <dgm:spPr/>
    </dgm:pt>
    <dgm:pt modelId="{3A3487E3-292F-4E33-BA54-B6958DC30E24}" type="pres">
      <dgm:prSet presAssocID="{564B203B-1A4F-4A42-9FBD-D4B41E1DD6BE}" presName="sibTrans" presStyleCnt="0"/>
      <dgm:spPr/>
    </dgm:pt>
    <dgm:pt modelId="{97B64181-6882-4648-BEB6-F913D99B2605}" type="pres">
      <dgm:prSet presAssocID="{4EFDFD5F-AE7C-4117-842F-A1B38430319A}" presName="compNode" presStyleCnt="0"/>
      <dgm:spPr/>
    </dgm:pt>
    <dgm:pt modelId="{49569312-2990-4A7A-8A92-9DBA513FADA4}" type="pres">
      <dgm:prSet presAssocID="{4EFDFD5F-AE7C-4117-842F-A1B38430319A}" presName="iconBgRect" presStyleLbl="bgShp" presStyleIdx="1" presStyleCnt="3"/>
      <dgm:spPr/>
    </dgm:pt>
    <dgm:pt modelId="{1D999A84-0A3B-421C-BB22-624EB1762B6F}" type="pres">
      <dgm:prSet presAssocID="{4EFDFD5F-AE7C-4117-842F-A1B3843031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2AE6660-EF40-4C67-AB19-DCE5AF143416}" type="pres">
      <dgm:prSet presAssocID="{4EFDFD5F-AE7C-4117-842F-A1B38430319A}" presName="spaceRect" presStyleCnt="0"/>
      <dgm:spPr/>
    </dgm:pt>
    <dgm:pt modelId="{31090D7A-C6A9-41A2-911B-7CDB10A38D67}" type="pres">
      <dgm:prSet presAssocID="{4EFDFD5F-AE7C-4117-842F-A1B38430319A}" presName="textRect" presStyleLbl="revTx" presStyleIdx="1" presStyleCnt="3">
        <dgm:presLayoutVars>
          <dgm:chMax val="1"/>
          <dgm:chPref val="1"/>
        </dgm:presLayoutVars>
      </dgm:prSet>
      <dgm:spPr/>
    </dgm:pt>
    <dgm:pt modelId="{6F88F6B6-B472-4CC4-A298-A49C9C11D450}" type="pres">
      <dgm:prSet presAssocID="{EBE5C80D-47AC-4D56-BDB8-1FDEDAD55033}" presName="sibTrans" presStyleCnt="0"/>
      <dgm:spPr/>
    </dgm:pt>
    <dgm:pt modelId="{D2300C5A-F93E-42FA-8C08-9616A37402C7}" type="pres">
      <dgm:prSet presAssocID="{26D2D3F0-344A-4681-86DB-19D49C9A86D7}" presName="compNode" presStyleCnt="0"/>
      <dgm:spPr/>
    </dgm:pt>
    <dgm:pt modelId="{682F87C0-6813-41F1-ADE6-E4C8EF3A2DF6}" type="pres">
      <dgm:prSet presAssocID="{26D2D3F0-344A-4681-86DB-19D49C9A86D7}" presName="iconBgRect" presStyleLbl="bgShp" presStyleIdx="2" presStyleCnt="3"/>
      <dgm:spPr/>
    </dgm:pt>
    <dgm:pt modelId="{9F8964F5-041E-44C3-8DE8-F0629439D470}" type="pres">
      <dgm:prSet presAssocID="{26D2D3F0-344A-4681-86DB-19D49C9A86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05BB2554-FFF6-41A5-B474-29A883B3B89D}" type="pres">
      <dgm:prSet presAssocID="{26D2D3F0-344A-4681-86DB-19D49C9A86D7}" presName="spaceRect" presStyleCnt="0"/>
      <dgm:spPr/>
    </dgm:pt>
    <dgm:pt modelId="{BDD91256-1245-4D1E-9B96-68281E7B7D38}" type="pres">
      <dgm:prSet presAssocID="{26D2D3F0-344A-4681-86DB-19D49C9A86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69020B-A538-4DC6-A9AC-5A5E96A74DED}" type="presOf" srcId="{26D2D3F0-344A-4681-86DB-19D49C9A86D7}" destId="{BDD91256-1245-4D1E-9B96-68281E7B7D38}" srcOrd="0" destOrd="0" presId="urn:microsoft.com/office/officeart/2018/5/layout/IconCircleLabelList"/>
    <dgm:cxn modelId="{F2647F0F-99A6-472B-9DEA-E16622AC535F}" type="presOf" srcId="{73EF1D17-E6EA-4B49-BA6C-8A99F964C791}" destId="{7759724E-5367-44ED-B1A2-3AE8A3A6AA91}" srcOrd="0" destOrd="0" presId="urn:microsoft.com/office/officeart/2018/5/layout/IconCircleLabelList"/>
    <dgm:cxn modelId="{E89EEC17-926B-48CC-9B37-7B1B415845CF}" type="presOf" srcId="{3BDC15D0-63A6-4799-9527-21E7712D6274}" destId="{47D4BA59-5916-44C3-8394-8DD3FE63FA03}" srcOrd="0" destOrd="0" presId="urn:microsoft.com/office/officeart/2018/5/layout/IconCircleLabelList"/>
    <dgm:cxn modelId="{BA219565-8B60-42DA-9159-B0A3B0C1CF46}" srcId="{3BDC15D0-63A6-4799-9527-21E7712D6274}" destId="{73EF1D17-E6EA-4B49-BA6C-8A99F964C791}" srcOrd="0" destOrd="0" parTransId="{80979F65-5FFF-4894-8BDA-573F1B7218F4}" sibTransId="{564B203B-1A4F-4A42-9FBD-D4B41E1DD6BE}"/>
    <dgm:cxn modelId="{2EC7254C-CC6F-426B-B2C0-4C1AFD67C86E}" type="presOf" srcId="{4EFDFD5F-AE7C-4117-842F-A1B38430319A}" destId="{31090D7A-C6A9-41A2-911B-7CDB10A38D67}" srcOrd="0" destOrd="0" presId="urn:microsoft.com/office/officeart/2018/5/layout/IconCircleLabelList"/>
    <dgm:cxn modelId="{C4756BDB-DA92-4FB3-B796-13EE8F0ADD0A}" srcId="{3BDC15D0-63A6-4799-9527-21E7712D6274}" destId="{4EFDFD5F-AE7C-4117-842F-A1B38430319A}" srcOrd="1" destOrd="0" parTransId="{F1E77EB9-882B-439B-B54E-45B35761E8F3}" sibTransId="{EBE5C80D-47AC-4D56-BDB8-1FDEDAD55033}"/>
    <dgm:cxn modelId="{A7000DF6-97FA-45ED-A4EF-751CFE4C5359}" srcId="{3BDC15D0-63A6-4799-9527-21E7712D6274}" destId="{26D2D3F0-344A-4681-86DB-19D49C9A86D7}" srcOrd="2" destOrd="0" parTransId="{214CDB76-EBA3-474A-AA8F-71D9BA429D78}" sibTransId="{F84531FD-0842-4C5D-B635-61D3D42BFD2E}"/>
    <dgm:cxn modelId="{8694172B-7597-4058-A77D-F44D98E47385}" type="presParOf" srcId="{47D4BA59-5916-44C3-8394-8DD3FE63FA03}" destId="{9E4CEEC6-EF9A-40E3-8C5A-9F8EE7880A5D}" srcOrd="0" destOrd="0" presId="urn:microsoft.com/office/officeart/2018/5/layout/IconCircleLabelList"/>
    <dgm:cxn modelId="{69587CFD-B35D-4388-9988-5ECF849E58AC}" type="presParOf" srcId="{9E4CEEC6-EF9A-40E3-8C5A-9F8EE7880A5D}" destId="{CA89BDBF-B32F-426C-9629-D16E6DA6B7BC}" srcOrd="0" destOrd="0" presId="urn:microsoft.com/office/officeart/2018/5/layout/IconCircleLabelList"/>
    <dgm:cxn modelId="{D228750A-A84E-488C-8015-70B0A38DA4FE}" type="presParOf" srcId="{9E4CEEC6-EF9A-40E3-8C5A-9F8EE7880A5D}" destId="{34676AB2-B1B7-430A-8313-AA796673081C}" srcOrd="1" destOrd="0" presId="urn:microsoft.com/office/officeart/2018/5/layout/IconCircleLabelList"/>
    <dgm:cxn modelId="{EACE72CA-9BCC-4086-B6A4-92C86311AA5B}" type="presParOf" srcId="{9E4CEEC6-EF9A-40E3-8C5A-9F8EE7880A5D}" destId="{CAEBF22D-64C7-4C37-BE91-65E9AC907581}" srcOrd="2" destOrd="0" presId="urn:microsoft.com/office/officeart/2018/5/layout/IconCircleLabelList"/>
    <dgm:cxn modelId="{EBECFB41-166B-40E4-9376-65E422E0F7A1}" type="presParOf" srcId="{9E4CEEC6-EF9A-40E3-8C5A-9F8EE7880A5D}" destId="{7759724E-5367-44ED-B1A2-3AE8A3A6AA91}" srcOrd="3" destOrd="0" presId="urn:microsoft.com/office/officeart/2018/5/layout/IconCircleLabelList"/>
    <dgm:cxn modelId="{9CB3EC2E-7F07-47C0-A22D-0C19852A4E0F}" type="presParOf" srcId="{47D4BA59-5916-44C3-8394-8DD3FE63FA03}" destId="{3A3487E3-292F-4E33-BA54-B6958DC30E24}" srcOrd="1" destOrd="0" presId="urn:microsoft.com/office/officeart/2018/5/layout/IconCircleLabelList"/>
    <dgm:cxn modelId="{A0D007CC-BE9F-481A-AFA8-36D614C2AB93}" type="presParOf" srcId="{47D4BA59-5916-44C3-8394-8DD3FE63FA03}" destId="{97B64181-6882-4648-BEB6-F913D99B2605}" srcOrd="2" destOrd="0" presId="urn:microsoft.com/office/officeart/2018/5/layout/IconCircleLabelList"/>
    <dgm:cxn modelId="{13AC5589-6CC6-4F98-878E-1384CB6D83D9}" type="presParOf" srcId="{97B64181-6882-4648-BEB6-F913D99B2605}" destId="{49569312-2990-4A7A-8A92-9DBA513FADA4}" srcOrd="0" destOrd="0" presId="urn:microsoft.com/office/officeart/2018/5/layout/IconCircleLabelList"/>
    <dgm:cxn modelId="{2B8F4841-39CE-4643-835E-6B3F42B0A996}" type="presParOf" srcId="{97B64181-6882-4648-BEB6-F913D99B2605}" destId="{1D999A84-0A3B-421C-BB22-624EB1762B6F}" srcOrd="1" destOrd="0" presId="urn:microsoft.com/office/officeart/2018/5/layout/IconCircleLabelList"/>
    <dgm:cxn modelId="{BEF22747-728D-47DB-B76E-9D8A32B29E1E}" type="presParOf" srcId="{97B64181-6882-4648-BEB6-F913D99B2605}" destId="{B2AE6660-EF40-4C67-AB19-DCE5AF143416}" srcOrd="2" destOrd="0" presId="urn:microsoft.com/office/officeart/2018/5/layout/IconCircleLabelList"/>
    <dgm:cxn modelId="{CE31EE82-835D-4437-877A-2A5FCDA4CAEA}" type="presParOf" srcId="{97B64181-6882-4648-BEB6-F913D99B2605}" destId="{31090D7A-C6A9-41A2-911B-7CDB10A38D67}" srcOrd="3" destOrd="0" presId="urn:microsoft.com/office/officeart/2018/5/layout/IconCircleLabelList"/>
    <dgm:cxn modelId="{4B0E3B10-40A0-4BDB-A1CE-B268E9635B15}" type="presParOf" srcId="{47D4BA59-5916-44C3-8394-8DD3FE63FA03}" destId="{6F88F6B6-B472-4CC4-A298-A49C9C11D450}" srcOrd="3" destOrd="0" presId="urn:microsoft.com/office/officeart/2018/5/layout/IconCircleLabelList"/>
    <dgm:cxn modelId="{B7361165-8BB3-41E3-BC3C-FFCE822FBD43}" type="presParOf" srcId="{47D4BA59-5916-44C3-8394-8DD3FE63FA03}" destId="{D2300C5A-F93E-42FA-8C08-9616A37402C7}" srcOrd="4" destOrd="0" presId="urn:microsoft.com/office/officeart/2018/5/layout/IconCircleLabelList"/>
    <dgm:cxn modelId="{9034ED66-6AAB-4A45-9808-11FFBF254B6E}" type="presParOf" srcId="{D2300C5A-F93E-42FA-8C08-9616A37402C7}" destId="{682F87C0-6813-41F1-ADE6-E4C8EF3A2DF6}" srcOrd="0" destOrd="0" presId="urn:microsoft.com/office/officeart/2018/5/layout/IconCircleLabelList"/>
    <dgm:cxn modelId="{A46C5D88-2582-4F96-AD2C-396513A792D8}" type="presParOf" srcId="{D2300C5A-F93E-42FA-8C08-9616A37402C7}" destId="{9F8964F5-041E-44C3-8DE8-F0629439D470}" srcOrd="1" destOrd="0" presId="urn:microsoft.com/office/officeart/2018/5/layout/IconCircleLabelList"/>
    <dgm:cxn modelId="{85FF5722-6410-4D90-99A6-73436265A6AC}" type="presParOf" srcId="{D2300C5A-F93E-42FA-8C08-9616A37402C7}" destId="{05BB2554-FFF6-41A5-B474-29A883B3B89D}" srcOrd="2" destOrd="0" presId="urn:microsoft.com/office/officeart/2018/5/layout/IconCircleLabelList"/>
    <dgm:cxn modelId="{90BA8E8A-E5BC-4C30-919C-01A5F8E99C8F}" type="presParOf" srcId="{D2300C5A-F93E-42FA-8C08-9616A37402C7}" destId="{BDD91256-1245-4D1E-9B96-68281E7B7D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4D3043-46D6-48EB-A233-F9BFB0C7139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0B9EFB-44EE-4E94-B05C-A15EC7B9B79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1. Integrate high-accuracy OCR for handwritten content</a:t>
          </a:r>
          <a:endParaRPr lang="en-US" dirty="0"/>
        </a:p>
      </dgm:t>
    </dgm:pt>
    <dgm:pt modelId="{54A79183-80AD-4813-97C4-356F37C1947D}" type="parTrans" cxnId="{112DA5DB-79FE-4F0F-9412-19FE5E49CFD7}">
      <dgm:prSet/>
      <dgm:spPr/>
      <dgm:t>
        <a:bodyPr/>
        <a:lstStyle/>
        <a:p>
          <a:endParaRPr lang="en-US"/>
        </a:p>
      </dgm:t>
    </dgm:pt>
    <dgm:pt modelId="{8AE20260-4FD9-41D4-B01F-84BC589A509E}" type="sibTrans" cxnId="{112DA5DB-79FE-4F0F-9412-19FE5E49CFD7}">
      <dgm:prSet/>
      <dgm:spPr/>
      <dgm:t>
        <a:bodyPr/>
        <a:lstStyle/>
        <a:p>
          <a:endParaRPr lang="en-US"/>
        </a:p>
      </dgm:t>
    </dgm:pt>
    <dgm:pt modelId="{07902422-C219-487D-8E68-8FDA77AB0EA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2. Reinforcement Learning-based evaluation system</a:t>
          </a:r>
          <a:endParaRPr lang="en-US" dirty="0"/>
        </a:p>
      </dgm:t>
    </dgm:pt>
    <dgm:pt modelId="{32D2A4A1-CDAE-4BAD-BD69-E96CF8B29E66}" type="parTrans" cxnId="{88B3DA41-DE65-4B86-9B1A-08D91405C854}">
      <dgm:prSet/>
      <dgm:spPr/>
      <dgm:t>
        <a:bodyPr/>
        <a:lstStyle/>
        <a:p>
          <a:endParaRPr lang="en-US"/>
        </a:p>
      </dgm:t>
    </dgm:pt>
    <dgm:pt modelId="{3BD5FB5A-9A5A-4BE3-843E-AE9FB7E13794}" type="sibTrans" cxnId="{88B3DA41-DE65-4B86-9B1A-08D91405C854}">
      <dgm:prSet/>
      <dgm:spPr/>
      <dgm:t>
        <a:bodyPr/>
        <a:lstStyle/>
        <a:p>
          <a:endParaRPr lang="en-US"/>
        </a:p>
      </dgm:t>
    </dgm:pt>
    <dgm:pt modelId="{378EDA57-8D18-44CE-B8A3-6F3110A6F14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3. Custom </a:t>
          </a:r>
          <a:r>
            <a:rPr lang="en-IN" dirty="0">
              <a:latin typeface="Univers Condensed"/>
            </a:rPr>
            <a:t>menu-driven form-style</a:t>
          </a:r>
          <a:r>
            <a:rPr lang="en-IN" dirty="0"/>
            <a:t> answer sheet </a:t>
          </a:r>
          <a:r>
            <a:rPr lang="en-IN" dirty="0">
              <a:latin typeface="Univers Condensed"/>
            </a:rPr>
            <a:t>query </a:t>
          </a:r>
          <a:r>
            <a:rPr lang="en-IN" dirty="0"/>
            <a:t>support</a:t>
          </a:r>
          <a:r>
            <a:rPr lang="en-IN" dirty="0">
              <a:latin typeface="Univers Condensed"/>
            </a:rPr>
            <a:t> like </a:t>
          </a:r>
          <a:r>
            <a:rPr lang="en-IN" dirty="0">
              <a:solidFill>
                <a:srgbClr val="000000"/>
              </a:solidFill>
              <a:latin typeface="Calibri"/>
              <a:ea typeface="Calibri"/>
              <a:cs typeface="Calibri"/>
            </a:rPr>
            <a:t>Detailed score breakdown for individual students</a:t>
          </a:r>
        </a:p>
      </dgm:t>
    </dgm:pt>
    <dgm:pt modelId="{ABE94479-4BFF-4B00-92EE-5B457712FD51}" type="parTrans" cxnId="{30780CE8-1392-47D1-92D0-89C697419D8A}">
      <dgm:prSet/>
      <dgm:spPr/>
      <dgm:t>
        <a:bodyPr/>
        <a:lstStyle/>
        <a:p>
          <a:endParaRPr lang="en-US"/>
        </a:p>
      </dgm:t>
    </dgm:pt>
    <dgm:pt modelId="{0CAAE4B2-7420-45F2-8A6D-86BBCC29049B}" type="sibTrans" cxnId="{30780CE8-1392-47D1-92D0-89C697419D8A}">
      <dgm:prSet/>
      <dgm:spPr/>
      <dgm:t>
        <a:bodyPr/>
        <a:lstStyle/>
        <a:p>
          <a:endParaRPr lang="en-US"/>
        </a:p>
      </dgm:t>
    </dgm:pt>
    <dgm:pt modelId="{C2DB8937-222B-4092-BBBE-94CD38CE911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Univers Condensed"/>
            </a:rPr>
            <a:t>4</a:t>
          </a:r>
          <a:r>
            <a:rPr lang="en-IN" dirty="0"/>
            <a:t>. Dynamic evaluation weightage configuration</a:t>
          </a:r>
          <a:endParaRPr lang="en-US" dirty="0"/>
        </a:p>
      </dgm:t>
    </dgm:pt>
    <dgm:pt modelId="{D9537C58-B777-4083-9653-F0406BFA39F0}" type="parTrans" cxnId="{14114F90-826B-4DD4-915E-1419CC58AC00}">
      <dgm:prSet/>
      <dgm:spPr/>
      <dgm:t>
        <a:bodyPr/>
        <a:lstStyle/>
        <a:p>
          <a:endParaRPr lang="en-US"/>
        </a:p>
      </dgm:t>
    </dgm:pt>
    <dgm:pt modelId="{F7E17215-8436-4EF8-AA97-EC3A49B1876F}" type="sibTrans" cxnId="{14114F90-826B-4DD4-915E-1419CC58AC00}">
      <dgm:prSet/>
      <dgm:spPr/>
      <dgm:t>
        <a:bodyPr/>
        <a:lstStyle/>
        <a:p>
          <a:endParaRPr lang="en-US"/>
        </a:p>
      </dgm:t>
    </dgm:pt>
    <dgm:pt modelId="{52A10393-15B6-4154-A290-17719F18F12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Univers Condensed"/>
            </a:rPr>
            <a:t>5</a:t>
          </a:r>
          <a:r>
            <a:rPr lang="en-IN" dirty="0"/>
            <a:t>. Graph/Table-based answer comparison model</a:t>
          </a:r>
          <a:endParaRPr lang="en-US" dirty="0"/>
        </a:p>
      </dgm:t>
    </dgm:pt>
    <dgm:pt modelId="{B468F59D-22FA-4EE7-BB21-4CC759D8CED2}" type="parTrans" cxnId="{8F0D98CF-0639-4839-A826-2ABEAA561F75}">
      <dgm:prSet/>
      <dgm:spPr/>
      <dgm:t>
        <a:bodyPr/>
        <a:lstStyle/>
        <a:p>
          <a:endParaRPr lang="en-US"/>
        </a:p>
      </dgm:t>
    </dgm:pt>
    <dgm:pt modelId="{477DB033-F239-41FD-A339-2261D40BDF86}" type="sibTrans" cxnId="{8F0D98CF-0639-4839-A826-2ABEAA561F75}">
      <dgm:prSet/>
      <dgm:spPr/>
      <dgm:t>
        <a:bodyPr/>
        <a:lstStyle/>
        <a:p>
          <a:endParaRPr lang="en-US"/>
        </a:p>
      </dgm:t>
    </dgm:pt>
    <dgm:pt modelId="{2AF35AD2-71BE-4D0A-B264-3FE236046A3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Univers Condensed"/>
            </a:rPr>
            <a:t>6</a:t>
          </a:r>
          <a:r>
            <a:rPr lang="en-IN" dirty="0"/>
            <a:t>. Transparent score records for audit and review</a:t>
          </a:r>
          <a:endParaRPr lang="en-US" dirty="0"/>
        </a:p>
      </dgm:t>
    </dgm:pt>
    <dgm:pt modelId="{D8DF259B-BCD0-4EBD-AFA9-C1F07DD4DE5F}" type="parTrans" cxnId="{F753133F-8F64-44BE-A199-DCB3935B1F5E}">
      <dgm:prSet/>
      <dgm:spPr/>
      <dgm:t>
        <a:bodyPr/>
        <a:lstStyle/>
        <a:p>
          <a:endParaRPr lang="en-US"/>
        </a:p>
      </dgm:t>
    </dgm:pt>
    <dgm:pt modelId="{822BFB84-62FB-4F6B-A3A5-F1C7F2118753}" type="sibTrans" cxnId="{F753133F-8F64-44BE-A199-DCB3935B1F5E}">
      <dgm:prSet/>
      <dgm:spPr/>
      <dgm:t>
        <a:bodyPr/>
        <a:lstStyle/>
        <a:p>
          <a:endParaRPr lang="en-US"/>
        </a:p>
      </dgm:t>
    </dgm:pt>
    <dgm:pt modelId="{F88AF16B-63B1-4E7F-983A-26688587D012}" type="pres">
      <dgm:prSet presAssocID="{F44D3043-46D6-48EB-A233-F9BFB0C71391}" presName="root" presStyleCnt="0">
        <dgm:presLayoutVars>
          <dgm:dir/>
          <dgm:resizeHandles val="exact"/>
        </dgm:presLayoutVars>
      </dgm:prSet>
      <dgm:spPr/>
    </dgm:pt>
    <dgm:pt modelId="{FD5FF8D4-B85D-4839-B1DF-2AE27A6C43DD}" type="pres">
      <dgm:prSet presAssocID="{BA0B9EFB-44EE-4E94-B05C-A15EC7B9B796}" presName="compNode" presStyleCnt="0"/>
      <dgm:spPr/>
    </dgm:pt>
    <dgm:pt modelId="{C680CEC4-F9A1-499D-B01F-F6D5D41E62B3}" type="pres">
      <dgm:prSet presAssocID="{BA0B9EFB-44EE-4E94-B05C-A15EC7B9B796}" presName="bgRect" presStyleLbl="bgShp" presStyleIdx="0" presStyleCnt="6"/>
      <dgm:spPr/>
    </dgm:pt>
    <dgm:pt modelId="{C955D2A0-78EC-4F63-A270-91617AD20BAB}" type="pres">
      <dgm:prSet presAssocID="{BA0B9EFB-44EE-4E94-B05C-A15EC7B9B79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259020D-105D-41AA-B1D6-23CB4DE62EDB}" type="pres">
      <dgm:prSet presAssocID="{BA0B9EFB-44EE-4E94-B05C-A15EC7B9B796}" presName="spaceRect" presStyleCnt="0"/>
      <dgm:spPr/>
    </dgm:pt>
    <dgm:pt modelId="{A3E85FF1-06D4-4A83-ABBC-9CCF6F90CBFA}" type="pres">
      <dgm:prSet presAssocID="{BA0B9EFB-44EE-4E94-B05C-A15EC7B9B796}" presName="parTx" presStyleLbl="revTx" presStyleIdx="0" presStyleCnt="6">
        <dgm:presLayoutVars>
          <dgm:chMax val="0"/>
          <dgm:chPref val="0"/>
        </dgm:presLayoutVars>
      </dgm:prSet>
      <dgm:spPr/>
    </dgm:pt>
    <dgm:pt modelId="{A70C684B-1489-4454-9BDC-CD6A6C2D5D03}" type="pres">
      <dgm:prSet presAssocID="{8AE20260-4FD9-41D4-B01F-84BC589A509E}" presName="sibTrans" presStyleCnt="0"/>
      <dgm:spPr/>
    </dgm:pt>
    <dgm:pt modelId="{9ABB0304-20BD-4B7A-8F33-99699DBF4C2D}" type="pres">
      <dgm:prSet presAssocID="{07902422-C219-487D-8E68-8FDA77AB0EAE}" presName="compNode" presStyleCnt="0"/>
      <dgm:spPr/>
    </dgm:pt>
    <dgm:pt modelId="{B87F2F2A-57B6-4D4F-8C82-770A3A7E5AC2}" type="pres">
      <dgm:prSet presAssocID="{07902422-C219-487D-8E68-8FDA77AB0EAE}" presName="bgRect" presStyleLbl="bgShp" presStyleIdx="1" presStyleCnt="6"/>
      <dgm:spPr/>
    </dgm:pt>
    <dgm:pt modelId="{5809E301-2AAA-441A-A8D2-0C0ED711EFEE}" type="pres">
      <dgm:prSet presAssocID="{07902422-C219-487D-8E68-8FDA77AB0EA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FE29468-8955-4401-992D-656A3AA23098}" type="pres">
      <dgm:prSet presAssocID="{07902422-C219-487D-8E68-8FDA77AB0EAE}" presName="spaceRect" presStyleCnt="0"/>
      <dgm:spPr/>
    </dgm:pt>
    <dgm:pt modelId="{32144A40-9CB0-4786-9927-2B1540330E9E}" type="pres">
      <dgm:prSet presAssocID="{07902422-C219-487D-8E68-8FDA77AB0EAE}" presName="parTx" presStyleLbl="revTx" presStyleIdx="1" presStyleCnt="6">
        <dgm:presLayoutVars>
          <dgm:chMax val="0"/>
          <dgm:chPref val="0"/>
        </dgm:presLayoutVars>
      </dgm:prSet>
      <dgm:spPr/>
    </dgm:pt>
    <dgm:pt modelId="{E849E6E0-E61B-426E-AB79-F85EC9A5FB77}" type="pres">
      <dgm:prSet presAssocID="{3BD5FB5A-9A5A-4BE3-843E-AE9FB7E13794}" presName="sibTrans" presStyleCnt="0"/>
      <dgm:spPr/>
    </dgm:pt>
    <dgm:pt modelId="{19BEFBA4-6A12-452C-8CDB-A6874B279CA1}" type="pres">
      <dgm:prSet presAssocID="{378EDA57-8D18-44CE-B8A3-6F3110A6F14D}" presName="compNode" presStyleCnt="0"/>
      <dgm:spPr/>
    </dgm:pt>
    <dgm:pt modelId="{90ABA3C8-72E3-438A-9B4A-CD1999043610}" type="pres">
      <dgm:prSet presAssocID="{378EDA57-8D18-44CE-B8A3-6F3110A6F14D}" presName="bgRect" presStyleLbl="bgShp" presStyleIdx="2" presStyleCnt="6"/>
      <dgm:spPr/>
    </dgm:pt>
    <dgm:pt modelId="{11DB381C-7A34-43B7-A234-8B07F889A373}" type="pres">
      <dgm:prSet presAssocID="{378EDA57-8D18-44CE-B8A3-6F3110A6F14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B7F8927-33E9-4C06-A664-7D873039D17A}" type="pres">
      <dgm:prSet presAssocID="{378EDA57-8D18-44CE-B8A3-6F3110A6F14D}" presName="spaceRect" presStyleCnt="0"/>
      <dgm:spPr/>
    </dgm:pt>
    <dgm:pt modelId="{109ECE12-7F15-4529-A319-01531A6F3409}" type="pres">
      <dgm:prSet presAssocID="{378EDA57-8D18-44CE-B8A3-6F3110A6F14D}" presName="parTx" presStyleLbl="revTx" presStyleIdx="2" presStyleCnt="6">
        <dgm:presLayoutVars>
          <dgm:chMax val="0"/>
          <dgm:chPref val="0"/>
        </dgm:presLayoutVars>
      </dgm:prSet>
      <dgm:spPr/>
    </dgm:pt>
    <dgm:pt modelId="{1563443B-7D6F-41BE-AF20-625E9904C7D5}" type="pres">
      <dgm:prSet presAssocID="{0CAAE4B2-7420-45F2-8A6D-86BBCC29049B}" presName="sibTrans" presStyleCnt="0"/>
      <dgm:spPr/>
    </dgm:pt>
    <dgm:pt modelId="{4302CA13-194F-4C29-AAAE-426F6CD25279}" type="pres">
      <dgm:prSet presAssocID="{C2DB8937-222B-4092-BBBE-94CD38CE9116}" presName="compNode" presStyleCnt="0"/>
      <dgm:spPr/>
    </dgm:pt>
    <dgm:pt modelId="{C258FEA8-5AC7-4E65-979C-883D62D57974}" type="pres">
      <dgm:prSet presAssocID="{C2DB8937-222B-4092-BBBE-94CD38CE9116}" presName="bgRect" presStyleLbl="bgShp" presStyleIdx="3" presStyleCnt="6"/>
      <dgm:spPr/>
    </dgm:pt>
    <dgm:pt modelId="{50255AA2-2A14-48F3-82F5-87E7A8A41E59}" type="pres">
      <dgm:prSet presAssocID="{C2DB8937-222B-4092-BBBE-94CD38CE91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04F629-092F-417A-9816-8FF2CDB8FAE6}" type="pres">
      <dgm:prSet presAssocID="{C2DB8937-222B-4092-BBBE-94CD38CE9116}" presName="spaceRect" presStyleCnt="0"/>
      <dgm:spPr/>
    </dgm:pt>
    <dgm:pt modelId="{6FA67F71-0BBA-4CB8-B2BA-1BF83A8ECD0F}" type="pres">
      <dgm:prSet presAssocID="{C2DB8937-222B-4092-BBBE-94CD38CE9116}" presName="parTx" presStyleLbl="revTx" presStyleIdx="3" presStyleCnt="6">
        <dgm:presLayoutVars>
          <dgm:chMax val="0"/>
          <dgm:chPref val="0"/>
        </dgm:presLayoutVars>
      </dgm:prSet>
      <dgm:spPr/>
    </dgm:pt>
    <dgm:pt modelId="{20A95081-DF9B-4527-A0B4-F5235967E29B}" type="pres">
      <dgm:prSet presAssocID="{F7E17215-8436-4EF8-AA97-EC3A49B1876F}" presName="sibTrans" presStyleCnt="0"/>
      <dgm:spPr/>
    </dgm:pt>
    <dgm:pt modelId="{1D148A69-BF2A-4283-B0EA-A25D971CBE34}" type="pres">
      <dgm:prSet presAssocID="{52A10393-15B6-4154-A290-17719F18F121}" presName="compNode" presStyleCnt="0"/>
      <dgm:spPr/>
    </dgm:pt>
    <dgm:pt modelId="{6616386D-791C-43AF-82BD-FA2B8E1D1022}" type="pres">
      <dgm:prSet presAssocID="{52A10393-15B6-4154-A290-17719F18F121}" presName="bgRect" presStyleLbl="bgShp" presStyleIdx="4" presStyleCnt="6"/>
      <dgm:spPr/>
    </dgm:pt>
    <dgm:pt modelId="{973BD675-8FA3-41BA-8442-363BDB8BF8BE}" type="pres">
      <dgm:prSet presAssocID="{52A10393-15B6-4154-A290-17719F18F12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F11920E5-69E4-43AE-8A6C-07DF41CA8746}" type="pres">
      <dgm:prSet presAssocID="{52A10393-15B6-4154-A290-17719F18F121}" presName="spaceRect" presStyleCnt="0"/>
      <dgm:spPr/>
    </dgm:pt>
    <dgm:pt modelId="{716987A2-AECA-4DF8-A9E0-90E6F0731762}" type="pres">
      <dgm:prSet presAssocID="{52A10393-15B6-4154-A290-17719F18F121}" presName="parTx" presStyleLbl="revTx" presStyleIdx="4" presStyleCnt="6">
        <dgm:presLayoutVars>
          <dgm:chMax val="0"/>
          <dgm:chPref val="0"/>
        </dgm:presLayoutVars>
      </dgm:prSet>
      <dgm:spPr/>
    </dgm:pt>
    <dgm:pt modelId="{A0B71139-DFBC-4C1D-B266-7278433BD8A8}" type="pres">
      <dgm:prSet presAssocID="{477DB033-F239-41FD-A339-2261D40BDF86}" presName="sibTrans" presStyleCnt="0"/>
      <dgm:spPr/>
    </dgm:pt>
    <dgm:pt modelId="{AD532335-BD45-4A12-8AD4-17702F1B8807}" type="pres">
      <dgm:prSet presAssocID="{2AF35AD2-71BE-4D0A-B264-3FE236046A33}" presName="compNode" presStyleCnt="0"/>
      <dgm:spPr/>
    </dgm:pt>
    <dgm:pt modelId="{5EBAD363-4D70-47EC-8111-C00C5807B3D0}" type="pres">
      <dgm:prSet presAssocID="{2AF35AD2-71BE-4D0A-B264-3FE236046A33}" presName="bgRect" presStyleLbl="bgShp" presStyleIdx="5" presStyleCnt="6"/>
      <dgm:spPr/>
    </dgm:pt>
    <dgm:pt modelId="{07B985A4-8A22-4E84-AE04-62193CF38C30}" type="pres">
      <dgm:prSet presAssocID="{2AF35AD2-71BE-4D0A-B264-3FE236046A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E5E083F-BE3B-438B-967B-687B9A92DBE3}" type="pres">
      <dgm:prSet presAssocID="{2AF35AD2-71BE-4D0A-B264-3FE236046A33}" presName="spaceRect" presStyleCnt="0"/>
      <dgm:spPr/>
    </dgm:pt>
    <dgm:pt modelId="{A536B191-AD67-4FB4-B0C9-46ECBDF82B04}" type="pres">
      <dgm:prSet presAssocID="{2AF35AD2-71BE-4D0A-B264-3FE236046A3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64CAD34-8B77-4E36-939E-12B9E114EEB4}" type="presOf" srcId="{BA0B9EFB-44EE-4E94-B05C-A15EC7B9B796}" destId="{A3E85FF1-06D4-4A83-ABBC-9CCF6F90CBFA}" srcOrd="0" destOrd="0" presId="urn:microsoft.com/office/officeart/2018/2/layout/IconVerticalSolidList"/>
    <dgm:cxn modelId="{F753133F-8F64-44BE-A199-DCB3935B1F5E}" srcId="{F44D3043-46D6-48EB-A233-F9BFB0C71391}" destId="{2AF35AD2-71BE-4D0A-B264-3FE236046A33}" srcOrd="5" destOrd="0" parTransId="{D8DF259B-BCD0-4EBD-AFA9-C1F07DD4DE5F}" sibTransId="{822BFB84-62FB-4F6B-A3A5-F1C7F2118753}"/>
    <dgm:cxn modelId="{88B3DA41-DE65-4B86-9B1A-08D91405C854}" srcId="{F44D3043-46D6-48EB-A233-F9BFB0C71391}" destId="{07902422-C219-487D-8E68-8FDA77AB0EAE}" srcOrd="1" destOrd="0" parTransId="{32D2A4A1-CDAE-4BAD-BD69-E96CF8B29E66}" sibTransId="{3BD5FB5A-9A5A-4BE3-843E-AE9FB7E13794}"/>
    <dgm:cxn modelId="{58BA4447-2A40-4B19-ADE0-BD395E639F77}" type="presOf" srcId="{07902422-C219-487D-8E68-8FDA77AB0EAE}" destId="{32144A40-9CB0-4786-9927-2B1540330E9E}" srcOrd="0" destOrd="0" presId="urn:microsoft.com/office/officeart/2018/2/layout/IconVerticalSolidList"/>
    <dgm:cxn modelId="{26433371-8529-4C3A-800A-8B084A5A9B96}" type="presOf" srcId="{378EDA57-8D18-44CE-B8A3-6F3110A6F14D}" destId="{109ECE12-7F15-4529-A319-01531A6F3409}" srcOrd="0" destOrd="0" presId="urn:microsoft.com/office/officeart/2018/2/layout/IconVerticalSolidList"/>
    <dgm:cxn modelId="{08E0FD7D-A7FD-4AA4-9AE1-1C24669F67CB}" type="presOf" srcId="{C2DB8937-222B-4092-BBBE-94CD38CE9116}" destId="{6FA67F71-0BBA-4CB8-B2BA-1BF83A8ECD0F}" srcOrd="0" destOrd="0" presId="urn:microsoft.com/office/officeart/2018/2/layout/IconVerticalSolidList"/>
    <dgm:cxn modelId="{14114F90-826B-4DD4-915E-1419CC58AC00}" srcId="{F44D3043-46D6-48EB-A233-F9BFB0C71391}" destId="{C2DB8937-222B-4092-BBBE-94CD38CE9116}" srcOrd="3" destOrd="0" parTransId="{D9537C58-B777-4083-9653-F0406BFA39F0}" sibTransId="{F7E17215-8436-4EF8-AA97-EC3A49B1876F}"/>
    <dgm:cxn modelId="{8F0D98CF-0639-4839-A826-2ABEAA561F75}" srcId="{F44D3043-46D6-48EB-A233-F9BFB0C71391}" destId="{52A10393-15B6-4154-A290-17719F18F121}" srcOrd="4" destOrd="0" parTransId="{B468F59D-22FA-4EE7-BB21-4CC759D8CED2}" sibTransId="{477DB033-F239-41FD-A339-2261D40BDF86}"/>
    <dgm:cxn modelId="{6ABB38D5-C406-49CE-80EA-0BCC0C8D45DD}" type="presOf" srcId="{52A10393-15B6-4154-A290-17719F18F121}" destId="{716987A2-AECA-4DF8-A9E0-90E6F0731762}" srcOrd="0" destOrd="0" presId="urn:microsoft.com/office/officeart/2018/2/layout/IconVerticalSolidList"/>
    <dgm:cxn modelId="{112DA5DB-79FE-4F0F-9412-19FE5E49CFD7}" srcId="{F44D3043-46D6-48EB-A233-F9BFB0C71391}" destId="{BA0B9EFB-44EE-4E94-B05C-A15EC7B9B796}" srcOrd="0" destOrd="0" parTransId="{54A79183-80AD-4813-97C4-356F37C1947D}" sibTransId="{8AE20260-4FD9-41D4-B01F-84BC589A509E}"/>
    <dgm:cxn modelId="{1C312FE3-36CA-4390-A5B7-32831BB0C44C}" type="presOf" srcId="{2AF35AD2-71BE-4D0A-B264-3FE236046A33}" destId="{A536B191-AD67-4FB4-B0C9-46ECBDF82B04}" srcOrd="0" destOrd="0" presId="urn:microsoft.com/office/officeart/2018/2/layout/IconVerticalSolidList"/>
    <dgm:cxn modelId="{30780CE8-1392-47D1-92D0-89C697419D8A}" srcId="{F44D3043-46D6-48EB-A233-F9BFB0C71391}" destId="{378EDA57-8D18-44CE-B8A3-6F3110A6F14D}" srcOrd="2" destOrd="0" parTransId="{ABE94479-4BFF-4B00-92EE-5B457712FD51}" sibTransId="{0CAAE4B2-7420-45F2-8A6D-86BBCC29049B}"/>
    <dgm:cxn modelId="{BAEDABED-6E98-4BFB-9EA5-E1AD3EE621C6}" type="presOf" srcId="{F44D3043-46D6-48EB-A233-F9BFB0C71391}" destId="{F88AF16B-63B1-4E7F-983A-26688587D012}" srcOrd="0" destOrd="0" presId="urn:microsoft.com/office/officeart/2018/2/layout/IconVerticalSolidList"/>
    <dgm:cxn modelId="{398439A1-3AE3-4902-B31F-07C5F23EEE7D}" type="presParOf" srcId="{F88AF16B-63B1-4E7F-983A-26688587D012}" destId="{FD5FF8D4-B85D-4839-B1DF-2AE27A6C43DD}" srcOrd="0" destOrd="0" presId="urn:microsoft.com/office/officeart/2018/2/layout/IconVerticalSolidList"/>
    <dgm:cxn modelId="{4D8403C7-0EA1-4BFF-B254-E0C84902B7DF}" type="presParOf" srcId="{FD5FF8D4-B85D-4839-B1DF-2AE27A6C43DD}" destId="{C680CEC4-F9A1-499D-B01F-F6D5D41E62B3}" srcOrd="0" destOrd="0" presId="urn:microsoft.com/office/officeart/2018/2/layout/IconVerticalSolidList"/>
    <dgm:cxn modelId="{EB20967A-439E-481C-9C8D-2CC6569A5D2A}" type="presParOf" srcId="{FD5FF8D4-B85D-4839-B1DF-2AE27A6C43DD}" destId="{C955D2A0-78EC-4F63-A270-91617AD20BAB}" srcOrd="1" destOrd="0" presId="urn:microsoft.com/office/officeart/2018/2/layout/IconVerticalSolidList"/>
    <dgm:cxn modelId="{ADFFA240-87D7-4130-864E-83A774F3314C}" type="presParOf" srcId="{FD5FF8D4-B85D-4839-B1DF-2AE27A6C43DD}" destId="{4259020D-105D-41AA-B1D6-23CB4DE62EDB}" srcOrd="2" destOrd="0" presId="urn:microsoft.com/office/officeart/2018/2/layout/IconVerticalSolidList"/>
    <dgm:cxn modelId="{6F4DE7A6-0D41-45F7-A21F-D6C669370ADE}" type="presParOf" srcId="{FD5FF8D4-B85D-4839-B1DF-2AE27A6C43DD}" destId="{A3E85FF1-06D4-4A83-ABBC-9CCF6F90CBFA}" srcOrd="3" destOrd="0" presId="urn:microsoft.com/office/officeart/2018/2/layout/IconVerticalSolidList"/>
    <dgm:cxn modelId="{9C4B0816-6D02-4B45-8405-A9EB9B3E4FBA}" type="presParOf" srcId="{F88AF16B-63B1-4E7F-983A-26688587D012}" destId="{A70C684B-1489-4454-9BDC-CD6A6C2D5D03}" srcOrd="1" destOrd="0" presId="urn:microsoft.com/office/officeart/2018/2/layout/IconVerticalSolidList"/>
    <dgm:cxn modelId="{7DE312A4-74B9-42FC-B40A-BA33CF37E39A}" type="presParOf" srcId="{F88AF16B-63B1-4E7F-983A-26688587D012}" destId="{9ABB0304-20BD-4B7A-8F33-99699DBF4C2D}" srcOrd="2" destOrd="0" presId="urn:microsoft.com/office/officeart/2018/2/layout/IconVerticalSolidList"/>
    <dgm:cxn modelId="{D06A1498-E5F7-4B68-ADEE-673440FA5DCA}" type="presParOf" srcId="{9ABB0304-20BD-4B7A-8F33-99699DBF4C2D}" destId="{B87F2F2A-57B6-4D4F-8C82-770A3A7E5AC2}" srcOrd="0" destOrd="0" presId="urn:microsoft.com/office/officeart/2018/2/layout/IconVerticalSolidList"/>
    <dgm:cxn modelId="{F9CA6257-1C6F-4F80-8546-F03ED7AAAFDC}" type="presParOf" srcId="{9ABB0304-20BD-4B7A-8F33-99699DBF4C2D}" destId="{5809E301-2AAA-441A-A8D2-0C0ED711EFEE}" srcOrd="1" destOrd="0" presId="urn:microsoft.com/office/officeart/2018/2/layout/IconVerticalSolidList"/>
    <dgm:cxn modelId="{211B81C2-0D8B-44C4-AE7C-132E8B08A145}" type="presParOf" srcId="{9ABB0304-20BD-4B7A-8F33-99699DBF4C2D}" destId="{0FE29468-8955-4401-992D-656A3AA23098}" srcOrd="2" destOrd="0" presId="urn:microsoft.com/office/officeart/2018/2/layout/IconVerticalSolidList"/>
    <dgm:cxn modelId="{9FA84F3E-1EA1-4198-8928-364DF903C647}" type="presParOf" srcId="{9ABB0304-20BD-4B7A-8F33-99699DBF4C2D}" destId="{32144A40-9CB0-4786-9927-2B1540330E9E}" srcOrd="3" destOrd="0" presId="urn:microsoft.com/office/officeart/2018/2/layout/IconVerticalSolidList"/>
    <dgm:cxn modelId="{D1D0B761-2BCE-4A1D-8930-C2989CADB85C}" type="presParOf" srcId="{F88AF16B-63B1-4E7F-983A-26688587D012}" destId="{E849E6E0-E61B-426E-AB79-F85EC9A5FB77}" srcOrd="3" destOrd="0" presId="urn:microsoft.com/office/officeart/2018/2/layout/IconVerticalSolidList"/>
    <dgm:cxn modelId="{218FC516-EC76-4BAA-91EC-E27DCEBD06C3}" type="presParOf" srcId="{F88AF16B-63B1-4E7F-983A-26688587D012}" destId="{19BEFBA4-6A12-452C-8CDB-A6874B279CA1}" srcOrd="4" destOrd="0" presId="urn:microsoft.com/office/officeart/2018/2/layout/IconVerticalSolidList"/>
    <dgm:cxn modelId="{2D59B1DB-75D5-49BD-AE81-2C37079E3E7E}" type="presParOf" srcId="{19BEFBA4-6A12-452C-8CDB-A6874B279CA1}" destId="{90ABA3C8-72E3-438A-9B4A-CD1999043610}" srcOrd="0" destOrd="0" presId="urn:microsoft.com/office/officeart/2018/2/layout/IconVerticalSolidList"/>
    <dgm:cxn modelId="{67FEF19B-204A-4481-B2AE-81904F759626}" type="presParOf" srcId="{19BEFBA4-6A12-452C-8CDB-A6874B279CA1}" destId="{11DB381C-7A34-43B7-A234-8B07F889A373}" srcOrd="1" destOrd="0" presId="urn:microsoft.com/office/officeart/2018/2/layout/IconVerticalSolidList"/>
    <dgm:cxn modelId="{4828938B-6BB6-4C0F-A00A-B7D50575AE07}" type="presParOf" srcId="{19BEFBA4-6A12-452C-8CDB-A6874B279CA1}" destId="{3B7F8927-33E9-4C06-A664-7D873039D17A}" srcOrd="2" destOrd="0" presId="urn:microsoft.com/office/officeart/2018/2/layout/IconVerticalSolidList"/>
    <dgm:cxn modelId="{213D1105-CC23-4C1A-AABE-77E0C24CA018}" type="presParOf" srcId="{19BEFBA4-6A12-452C-8CDB-A6874B279CA1}" destId="{109ECE12-7F15-4529-A319-01531A6F3409}" srcOrd="3" destOrd="0" presId="urn:microsoft.com/office/officeart/2018/2/layout/IconVerticalSolidList"/>
    <dgm:cxn modelId="{0787F687-7289-4AC7-B1A1-ED89B00720BD}" type="presParOf" srcId="{F88AF16B-63B1-4E7F-983A-26688587D012}" destId="{1563443B-7D6F-41BE-AF20-625E9904C7D5}" srcOrd="5" destOrd="0" presId="urn:microsoft.com/office/officeart/2018/2/layout/IconVerticalSolidList"/>
    <dgm:cxn modelId="{32AEBBCA-D6B5-4656-BBEA-38A5A58195BC}" type="presParOf" srcId="{F88AF16B-63B1-4E7F-983A-26688587D012}" destId="{4302CA13-194F-4C29-AAAE-426F6CD25279}" srcOrd="6" destOrd="0" presId="urn:microsoft.com/office/officeart/2018/2/layout/IconVerticalSolidList"/>
    <dgm:cxn modelId="{87912A20-DEED-4687-A901-C06B2ED9944E}" type="presParOf" srcId="{4302CA13-194F-4C29-AAAE-426F6CD25279}" destId="{C258FEA8-5AC7-4E65-979C-883D62D57974}" srcOrd="0" destOrd="0" presId="urn:microsoft.com/office/officeart/2018/2/layout/IconVerticalSolidList"/>
    <dgm:cxn modelId="{345469FB-E54F-4082-A621-45EADB4F5646}" type="presParOf" srcId="{4302CA13-194F-4C29-AAAE-426F6CD25279}" destId="{50255AA2-2A14-48F3-82F5-87E7A8A41E59}" srcOrd="1" destOrd="0" presId="urn:microsoft.com/office/officeart/2018/2/layout/IconVerticalSolidList"/>
    <dgm:cxn modelId="{6CE87420-71BC-43DC-B9F6-65DADDFB2E6A}" type="presParOf" srcId="{4302CA13-194F-4C29-AAAE-426F6CD25279}" destId="{9904F629-092F-417A-9816-8FF2CDB8FAE6}" srcOrd="2" destOrd="0" presId="urn:microsoft.com/office/officeart/2018/2/layout/IconVerticalSolidList"/>
    <dgm:cxn modelId="{1EF070DE-5602-4CFD-9473-5D84F3044459}" type="presParOf" srcId="{4302CA13-194F-4C29-AAAE-426F6CD25279}" destId="{6FA67F71-0BBA-4CB8-B2BA-1BF83A8ECD0F}" srcOrd="3" destOrd="0" presId="urn:microsoft.com/office/officeart/2018/2/layout/IconVerticalSolidList"/>
    <dgm:cxn modelId="{2B82096A-53CE-4D6F-BC8D-0F34AC72E33B}" type="presParOf" srcId="{F88AF16B-63B1-4E7F-983A-26688587D012}" destId="{20A95081-DF9B-4527-A0B4-F5235967E29B}" srcOrd="7" destOrd="0" presId="urn:microsoft.com/office/officeart/2018/2/layout/IconVerticalSolidList"/>
    <dgm:cxn modelId="{D0718812-7370-44EA-A603-7715B42A13C1}" type="presParOf" srcId="{F88AF16B-63B1-4E7F-983A-26688587D012}" destId="{1D148A69-BF2A-4283-B0EA-A25D971CBE34}" srcOrd="8" destOrd="0" presId="urn:microsoft.com/office/officeart/2018/2/layout/IconVerticalSolidList"/>
    <dgm:cxn modelId="{337FBBB4-2D1A-4FE3-AF03-38547AA72642}" type="presParOf" srcId="{1D148A69-BF2A-4283-B0EA-A25D971CBE34}" destId="{6616386D-791C-43AF-82BD-FA2B8E1D1022}" srcOrd="0" destOrd="0" presId="urn:microsoft.com/office/officeart/2018/2/layout/IconVerticalSolidList"/>
    <dgm:cxn modelId="{FF6C5CE0-42CB-431A-9437-1B4540803D24}" type="presParOf" srcId="{1D148A69-BF2A-4283-B0EA-A25D971CBE34}" destId="{973BD675-8FA3-41BA-8442-363BDB8BF8BE}" srcOrd="1" destOrd="0" presId="urn:microsoft.com/office/officeart/2018/2/layout/IconVerticalSolidList"/>
    <dgm:cxn modelId="{E197CE08-D08C-49FE-8564-636F1413EE31}" type="presParOf" srcId="{1D148A69-BF2A-4283-B0EA-A25D971CBE34}" destId="{F11920E5-69E4-43AE-8A6C-07DF41CA8746}" srcOrd="2" destOrd="0" presId="urn:microsoft.com/office/officeart/2018/2/layout/IconVerticalSolidList"/>
    <dgm:cxn modelId="{0404828B-EE58-4A92-BCAD-E65E4A26563C}" type="presParOf" srcId="{1D148A69-BF2A-4283-B0EA-A25D971CBE34}" destId="{716987A2-AECA-4DF8-A9E0-90E6F0731762}" srcOrd="3" destOrd="0" presId="urn:microsoft.com/office/officeart/2018/2/layout/IconVerticalSolidList"/>
    <dgm:cxn modelId="{3B3D85A0-293C-4BAA-B248-92743781496C}" type="presParOf" srcId="{F88AF16B-63B1-4E7F-983A-26688587D012}" destId="{A0B71139-DFBC-4C1D-B266-7278433BD8A8}" srcOrd="9" destOrd="0" presId="urn:microsoft.com/office/officeart/2018/2/layout/IconVerticalSolidList"/>
    <dgm:cxn modelId="{602A71C4-747D-4D59-99A4-752C7A9F0AEC}" type="presParOf" srcId="{F88AF16B-63B1-4E7F-983A-26688587D012}" destId="{AD532335-BD45-4A12-8AD4-17702F1B8807}" srcOrd="10" destOrd="0" presId="urn:microsoft.com/office/officeart/2018/2/layout/IconVerticalSolidList"/>
    <dgm:cxn modelId="{649AA07F-C72F-4C66-8407-DE93C23AF6C3}" type="presParOf" srcId="{AD532335-BD45-4A12-8AD4-17702F1B8807}" destId="{5EBAD363-4D70-47EC-8111-C00C5807B3D0}" srcOrd="0" destOrd="0" presId="urn:microsoft.com/office/officeart/2018/2/layout/IconVerticalSolidList"/>
    <dgm:cxn modelId="{31F0D56F-E1D2-4928-903C-8D3745D019AF}" type="presParOf" srcId="{AD532335-BD45-4A12-8AD4-17702F1B8807}" destId="{07B985A4-8A22-4E84-AE04-62193CF38C30}" srcOrd="1" destOrd="0" presId="urn:microsoft.com/office/officeart/2018/2/layout/IconVerticalSolidList"/>
    <dgm:cxn modelId="{1C762CB6-09C2-414A-9208-2974253E29D4}" type="presParOf" srcId="{AD532335-BD45-4A12-8AD4-17702F1B8807}" destId="{EE5E083F-BE3B-438B-967B-687B9A92DBE3}" srcOrd="2" destOrd="0" presId="urn:microsoft.com/office/officeart/2018/2/layout/IconVerticalSolidList"/>
    <dgm:cxn modelId="{1FA0D5F9-0F0B-401A-AD28-9E01BD5E7413}" type="presParOf" srcId="{AD532335-BD45-4A12-8AD4-17702F1B8807}" destId="{A536B191-AD67-4FB4-B0C9-46ECBDF82B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8B832-A3B5-40B9-B0A0-8B14259A15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9AC398-273A-4B2E-9B66-4608F16AC0B5}">
      <dgm:prSet/>
      <dgm:spPr/>
      <dgm:t>
        <a:bodyPr/>
        <a:lstStyle/>
        <a:p>
          <a:r>
            <a:rPr lang="en-IN" dirty="0"/>
            <a:t>| System         | Accuracy | Cost/Sheet | Flexibility |</a:t>
          </a:r>
          <a:endParaRPr lang="en-US" dirty="0"/>
        </a:p>
      </dgm:t>
    </dgm:pt>
    <dgm:pt modelId="{084280F0-68E0-4A58-AD06-87C1C0639E14}" type="parTrans" cxnId="{EA894019-B9CC-4D19-8946-A2753182ACF5}">
      <dgm:prSet/>
      <dgm:spPr/>
      <dgm:t>
        <a:bodyPr/>
        <a:lstStyle/>
        <a:p>
          <a:endParaRPr lang="en-US"/>
        </a:p>
      </dgm:t>
    </dgm:pt>
    <dgm:pt modelId="{A13D131C-BEE2-4D53-BFFE-C6CC257D8431}" type="sibTrans" cxnId="{EA894019-B9CC-4D19-8946-A2753182ACF5}">
      <dgm:prSet/>
      <dgm:spPr/>
      <dgm:t>
        <a:bodyPr/>
        <a:lstStyle/>
        <a:p>
          <a:endParaRPr lang="en-US"/>
        </a:p>
      </dgm:t>
    </dgm:pt>
    <dgm:pt modelId="{064707B0-82F6-4EEE-809D-C772623F1B19}">
      <dgm:prSet/>
      <dgm:spPr/>
      <dgm:t>
        <a:bodyPr/>
        <a:lstStyle/>
        <a:p>
          <a:r>
            <a:rPr lang="en-IN" dirty="0"/>
            <a:t>| Manual Grading | 95%      | $2.50      | High        |</a:t>
          </a:r>
          <a:endParaRPr lang="en-US" dirty="0"/>
        </a:p>
      </dgm:t>
    </dgm:pt>
    <dgm:pt modelId="{3D954E40-EB71-4C29-8AFF-6F4508BF6D08}" type="parTrans" cxnId="{A5C73B17-0F43-449D-8AD3-6E9999FC681F}">
      <dgm:prSet/>
      <dgm:spPr/>
      <dgm:t>
        <a:bodyPr/>
        <a:lstStyle/>
        <a:p>
          <a:endParaRPr lang="en-US"/>
        </a:p>
      </dgm:t>
    </dgm:pt>
    <dgm:pt modelId="{9BB12C1F-D695-4D73-88EE-AD2668345541}" type="sibTrans" cxnId="{A5C73B17-0F43-449D-8AD3-6E9999FC681F}">
      <dgm:prSet/>
      <dgm:spPr/>
      <dgm:t>
        <a:bodyPr/>
        <a:lstStyle/>
        <a:p>
          <a:endParaRPr lang="en-US"/>
        </a:p>
      </dgm:t>
    </dgm:pt>
    <dgm:pt modelId="{16F14F0B-052A-43CA-8B88-5FE8C35AB8EF}">
      <dgm:prSet/>
      <dgm:spPr/>
      <dgm:t>
        <a:bodyPr/>
        <a:lstStyle/>
        <a:p>
          <a:r>
            <a:rPr lang="en-IN" dirty="0"/>
            <a:t>| GPT-4 API      | 68%      | $0.15      | Low         |</a:t>
          </a:r>
          <a:endParaRPr lang="en-US" dirty="0"/>
        </a:p>
      </dgm:t>
    </dgm:pt>
    <dgm:pt modelId="{7866E92C-AA6A-4DEB-B643-E120D24C940D}" type="parTrans" cxnId="{E737098D-3D7B-44E9-BB38-6AD1DB77DD9E}">
      <dgm:prSet/>
      <dgm:spPr/>
      <dgm:t>
        <a:bodyPr/>
        <a:lstStyle/>
        <a:p>
          <a:endParaRPr lang="en-US"/>
        </a:p>
      </dgm:t>
    </dgm:pt>
    <dgm:pt modelId="{BC3E5B28-1979-4F6E-95C8-74A7E59D52B4}" type="sibTrans" cxnId="{E737098D-3D7B-44E9-BB38-6AD1DB77DD9E}">
      <dgm:prSet/>
      <dgm:spPr/>
      <dgm:t>
        <a:bodyPr/>
        <a:lstStyle/>
        <a:p>
          <a:endParaRPr lang="en-US"/>
        </a:p>
      </dgm:t>
    </dgm:pt>
    <dgm:pt modelId="{EF832C93-7BA2-438A-8FDE-9230A4586D31}">
      <dgm:prSet/>
      <dgm:spPr/>
      <dgm:t>
        <a:bodyPr/>
        <a:lstStyle/>
        <a:p>
          <a:r>
            <a:rPr lang="en-IN" dirty="0"/>
            <a:t>| Our System     | 75-80%| $0.01  |Medium      |</a:t>
          </a:r>
          <a:endParaRPr lang="en-US" dirty="0"/>
        </a:p>
      </dgm:t>
    </dgm:pt>
    <dgm:pt modelId="{0DB0A3A0-B21D-4D89-8846-B4A9CCB92366}" type="parTrans" cxnId="{1FD7C533-028D-462A-B2F9-15577F53CCEA}">
      <dgm:prSet/>
      <dgm:spPr/>
      <dgm:t>
        <a:bodyPr/>
        <a:lstStyle/>
        <a:p>
          <a:endParaRPr lang="en-US"/>
        </a:p>
      </dgm:t>
    </dgm:pt>
    <dgm:pt modelId="{1E0CE905-3752-46AE-8501-2E01A6031473}" type="sibTrans" cxnId="{1FD7C533-028D-462A-B2F9-15577F53CCEA}">
      <dgm:prSet/>
      <dgm:spPr/>
      <dgm:t>
        <a:bodyPr/>
        <a:lstStyle/>
        <a:p>
          <a:endParaRPr lang="en-US"/>
        </a:p>
      </dgm:t>
    </dgm:pt>
    <dgm:pt modelId="{6DCD8D1B-FA96-447F-846E-C6121F3D56CE}" type="pres">
      <dgm:prSet presAssocID="{B728B832-A3B5-40B9-B0A0-8B14259A1500}" presName="linear" presStyleCnt="0">
        <dgm:presLayoutVars>
          <dgm:animLvl val="lvl"/>
          <dgm:resizeHandles val="exact"/>
        </dgm:presLayoutVars>
      </dgm:prSet>
      <dgm:spPr/>
    </dgm:pt>
    <dgm:pt modelId="{21720BC7-360C-490F-8522-9640C044F09D}" type="pres">
      <dgm:prSet presAssocID="{DF9AC398-273A-4B2E-9B66-4608F16AC0B5}" presName="parentText" presStyleLbl="node1" presStyleIdx="0" presStyleCnt="4" custScaleY="147446">
        <dgm:presLayoutVars>
          <dgm:chMax val="0"/>
          <dgm:bulletEnabled val="1"/>
        </dgm:presLayoutVars>
      </dgm:prSet>
      <dgm:spPr/>
    </dgm:pt>
    <dgm:pt modelId="{6A51BE6A-B8F0-4997-95BA-F1CC130530CF}" type="pres">
      <dgm:prSet presAssocID="{A13D131C-BEE2-4D53-BFFE-C6CC257D8431}" presName="spacer" presStyleCnt="0"/>
      <dgm:spPr/>
    </dgm:pt>
    <dgm:pt modelId="{B2024DB3-53C6-4CA5-9306-149E2685C04E}" type="pres">
      <dgm:prSet presAssocID="{064707B0-82F6-4EEE-809D-C772623F1B19}" presName="parentText" presStyleLbl="node1" presStyleIdx="1" presStyleCnt="4" custScaleY="144891">
        <dgm:presLayoutVars>
          <dgm:chMax val="0"/>
          <dgm:bulletEnabled val="1"/>
        </dgm:presLayoutVars>
      </dgm:prSet>
      <dgm:spPr/>
    </dgm:pt>
    <dgm:pt modelId="{160A69DB-E127-493A-8E82-8704BC3D40C6}" type="pres">
      <dgm:prSet presAssocID="{9BB12C1F-D695-4D73-88EE-AD2668345541}" presName="spacer" presStyleCnt="0"/>
      <dgm:spPr/>
    </dgm:pt>
    <dgm:pt modelId="{08A08CD5-7B4A-48A7-9CE1-1567CA02B9CC}" type="pres">
      <dgm:prSet presAssocID="{16F14F0B-052A-43CA-8B88-5FE8C35AB8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6AE350-E40F-4651-9AC3-0F69BF76DB09}" type="pres">
      <dgm:prSet presAssocID="{BC3E5B28-1979-4F6E-95C8-74A7E59D52B4}" presName="spacer" presStyleCnt="0"/>
      <dgm:spPr/>
    </dgm:pt>
    <dgm:pt modelId="{70FC047D-1F12-44B2-9ED9-C8FA0F9803AE}" type="pres">
      <dgm:prSet presAssocID="{EF832C93-7BA2-438A-8FDE-9230A4586D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D41813-66BF-4981-807F-18825701E33D}" type="presOf" srcId="{064707B0-82F6-4EEE-809D-C772623F1B19}" destId="{B2024DB3-53C6-4CA5-9306-149E2685C04E}" srcOrd="0" destOrd="0" presId="urn:microsoft.com/office/officeart/2005/8/layout/vList2"/>
    <dgm:cxn modelId="{A5C73B17-0F43-449D-8AD3-6E9999FC681F}" srcId="{B728B832-A3B5-40B9-B0A0-8B14259A1500}" destId="{064707B0-82F6-4EEE-809D-C772623F1B19}" srcOrd="1" destOrd="0" parTransId="{3D954E40-EB71-4C29-8AFF-6F4508BF6D08}" sibTransId="{9BB12C1F-D695-4D73-88EE-AD2668345541}"/>
    <dgm:cxn modelId="{EA894019-B9CC-4D19-8946-A2753182ACF5}" srcId="{B728B832-A3B5-40B9-B0A0-8B14259A1500}" destId="{DF9AC398-273A-4B2E-9B66-4608F16AC0B5}" srcOrd="0" destOrd="0" parTransId="{084280F0-68E0-4A58-AD06-87C1C0639E14}" sibTransId="{A13D131C-BEE2-4D53-BFFE-C6CC257D8431}"/>
    <dgm:cxn modelId="{30BF5F29-EECB-4E0D-AC06-4B2BF111F447}" type="presOf" srcId="{DF9AC398-273A-4B2E-9B66-4608F16AC0B5}" destId="{21720BC7-360C-490F-8522-9640C044F09D}" srcOrd="0" destOrd="0" presId="urn:microsoft.com/office/officeart/2005/8/layout/vList2"/>
    <dgm:cxn modelId="{1FD7C533-028D-462A-B2F9-15577F53CCEA}" srcId="{B728B832-A3B5-40B9-B0A0-8B14259A1500}" destId="{EF832C93-7BA2-438A-8FDE-9230A4586D31}" srcOrd="3" destOrd="0" parTransId="{0DB0A3A0-B21D-4D89-8846-B4A9CCB92366}" sibTransId="{1E0CE905-3752-46AE-8501-2E01A6031473}"/>
    <dgm:cxn modelId="{AB89D986-4457-4580-9C7D-ABE09800EE82}" type="presOf" srcId="{EF832C93-7BA2-438A-8FDE-9230A4586D31}" destId="{70FC047D-1F12-44B2-9ED9-C8FA0F9803AE}" srcOrd="0" destOrd="0" presId="urn:microsoft.com/office/officeart/2005/8/layout/vList2"/>
    <dgm:cxn modelId="{C746BC87-15E6-404D-9E26-AC20AD1A9261}" type="presOf" srcId="{B728B832-A3B5-40B9-B0A0-8B14259A1500}" destId="{6DCD8D1B-FA96-447F-846E-C6121F3D56CE}" srcOrd="0" destOrd="0" presId="urn:microsoft.com/office/officeart/2005/8/layout/vList2"/>
    <dgm:cxn modelId="{E737098D-3D7B-44E9-BB38-6AD1DB77DD9E}" srcId="{B728B832-A3B5-40B9-B0A0-8B14259A1500}" destId="{16F14F0B-052A-43CA-8B88-5FE8C35AB8EF}" srcOrd="2" destOrd="0" parTransId="{7866E92C-AA6A-4DEB-B643-E120D24C940D}" sibTransId="{BC3E5B28-1979-4F6E-95C8-74A7E59D52B4}"/>
    <dgm:cxn modelId="{F8228794-1AE6-43DD-BE89-918F797AAD98}" type="presOf" srcId="{16F14F0B-052A-43CA-8B88-5FE8C35AB8EF}" destId="{08A08CD5-7B4A-48A7-9CE1-1567CA02B9CC}" srcOrd="0" destOrd="0" presId="urn:microsoft.com/office/officeart/2005/8/layout/vList2"/>
    <dgm:cxn modelId="{6C79BC75-9D36-46BB-9027-002095E93A57}" type="presParOf" srcId="{6DCD8D1B-FA96-447F-846E-C6121F3D56CE}" destId="{21720BC7-360C-490F-8522-9640C044F09D}" srcOrd="0" destOrd="0" presId="urn:microsoft.com/office/officeart/2005/8/layout/vList2"/>
    <dgm:cxn modelId="{AE882B0F-0636-4276-BAA7-17BE6EA6E518}" type="presParOf" srcId="{6DCD8D1B-FA96-447F-846E-C6121F3D56CE}" destId="{6A51BE6A-B8F0-4997-95BA-F1CC130530CF}" srcOrd="1" destOrd="0" presId="urn:microsoft.com/office/officeart/2005/8/layout/vList2"/>
    <dgm:cxn modelId="{B4E57F4D-6632-4EEA-AFD9-6F31D119D5FE}" type="presParOf" srcId="{6DCD8D1B-FA96-447F-846E-C6121F3D56CE}" destId="{B2024DB3-53C6-4CA5-9306-149E2685C04E}" srcOrd="2" destOrd="0" presId="urn:microsoft.com/office/officeart/2005/8/layout/vList2"/>
    <dgm:cxn modelId="{216CAE28-437C-47B8-9C49-35042053A40C}" type="presParOf" srcId="{6DCD8D1B-FA96-447F-846E-C6121F3D56CE}" destId="{160A69DB-E127-493A-8E82-8704BC3D40C6}" srcOrd="3" destOrd="0" presId="urn:microsoft.com/office/officeart/2005/8/layout/vList2"/>
    <dgm:cxn modelId="{C9A4EA5B-F23A-4CFC-A7F7-7941532AE9ED}" type="presParOf" srcId="{6DCD8D1B-FA96-447F-846E-C6121F3D56CE}" destId="{08A08CD5-7B4A-48A7-9CE1-1567CA02B9CC}" srcOrd="4" destOrd="0" presId="urn:microsoft.com/office/officeart/2005/8/layout/vList2"/>
    <dgm:cxn modelId="{06838FEB-AF43-4EAB-9F3D-05EFC6FA3A2B}" type="presParOf" srcId="{6DCD8D1B-FA96-447F-846E-C6121F3D56CE}" destId="{BE6AE350-E40F-4651-9AC3-0F69BF76DB09}" srcOrd="5" destOrd="0" presId="urn:microsoft.com/office/officeart/2005/8/layout/vList2"/>
    <dgm:cxn modelId="{3E8C0841-9210-435F-B1A4-27DD7E6F0479}" type="presParOf" srcId="{6DCD8D1B-FA96-447F-846E-C6121F3D56CE}" destId="{70FC047D-1F12-44B2-9ED9-C8FA0F9803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19864A-2254-428B-827E-FB9B3D7554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8C9E203-6ABC-4DA0-84EB-EDE583DBA3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Diverse answer sheet formats (</a:t>
          </a:r>
          <a:r>
            <a:rPr lang="en-US" dirty="0">
              <a:latin typeface="Univers Condensed"/>
            </a:rPr>
            <a:t>10</a:t>
          </a:r>
          <a:r>
            <a:rPr lang="en-US" dirty="0"/>
            <a:t>+ styles)</a:t>
          </a:r>
        </a:p>
      </dgm:t>
    </dgm:pt>
    <dgm:pt modelId="{5EE71E0E-D9FB-4CDB-846A-8E16291FAAA2}" type="parTrans" cxnId="{4297EB3F-68A2-4C0B-AA51-74B40F99DF41}">
      <dgm:prSet/>
      <dgm:spPr/>
      <dgm:t>
        <a:bodyPr/>
        <a:lstStyle/>
        <a:p>
          <a:endParaRPr lang="en-US"/>
        </a:p>
      </dgm:t>
    </dgm:pt>
    <dgm:pt modelId="{D9AA61DA-ABB3-4440-9CCC-982878EA0F35}" type="sibTrans" cxnId="{4297EB3F-68A2-4C0B-AA51-74B40F99DF41}">
      <dgm:prSet/>
      <dgm:spPr/>
      <dgm:t>
        <a:bodyPr/>
        <a:lstStyle/>
        <a:p>
          <a:endParaRPr lang="en-US"/>
        </a:p>
      </dgm:t>
    </dgm:pt>
    <dgm:pt modelId="{A7DDF0D0-63BE-4AE0-993E-D218C24D0E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for partial credit &amp; alternative answers- </a:t>
          </a:r>
        </a:p>
      </dgm:t>
    </dgm:pt>
    <dgm:pt modelId="{CAA533B5-0F01-48DA-A39A-01E5A77373A4}" type="parTrans" cxnId="{ACDC85E8-C9FD-4CD6-8829-5E1018D0690B}">
      <dgm:prSet/>
      <dgm:spPr/>
      <dgm:t>
        <a:bodyPr/>
        <a:lstStyle/>
        <a:p>
          <a:endParaRPr lang="en-US"/>
        </a:p>
      </dgm:t>
    </dgm:pt>
    <dgm:pt modelId="{5C6B15CF-D556-4058-8A41-9DA7F589BE51}" type="sibTrans" cxnId="{ACDC85E8-C9FD-4CD6-8829-5E1018D0690B}">
      <dgm:prSet/>
      <dgm:spPr/>
      <dgm:t>
        <a:bodyPr/>
        <a:lstStyle/>
        <a:p>
          <a:endParaRPr lang="en-US"/>
        </a:p>
      </dgm:t>
    </dgm:pt>
    <dgm:pt modelId="{4A6BFA0E-CDF9-4B71-B379-419531CD6A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Scalability: 1000+ sheets in &lt;2 hours-</a:t>
          </a:r>
        </a:p>
      </dgm:t>
    </dgm:pt>
    <dgm:pt modelId="{89EF253A-A349-4190-872A-6D71EAD90C84}" type="parTrans" cxnId="{B6EE6528-859C-484A-8E25-ADA4A0E7CC66}">
      <dgm:prSet/>
      <dgm:spPr/>
      <dgm:t>
        <a:bodyPr/>
        <a:lstStyle/>
        <a:p>
          <a:endParaRPr lang="en-US"/>
        </a:p>
      </dgm:t>
    </dgm:pt>
    <dgm:pt modelId="{2C044010-5A0C-4BF0-8214-AF67C13CF92B}" type="sibTrans" cxnId="{B6EE6528-859C-484A-8E25-ADA4A0E7CC66}">
      <dgm:prSet/>
      <dgm:spPr/>
      <dgm:t>
        <a:bodyPr/>
        <a:lstStyle/>
        <a:p>
          <a:endParaRPr lang="en-US"/>
        </a:p>
      </dgm:t>
    </dgm:pt>
    <dgm:pt modelId="{D684F7E3-A922-42D1-A009-17280ED84F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detailed feedback in current tools</a:t>
          </a:r>
        </a:p>
      </dgm:t>
    </dgm:pt>
    <dgm:pt modelId="{1C34727B-4D92-4A37-A74D-513443ED14FD}" type="parTrans" cxnId="{377FE8FB-5724-4A8B-A87E-45BC977EA76D}">
      <dgm:prSet/>
      <dgm:spPr/>
      <dgm:t>
        <a:bodyPr/>
        <a:lstStyle/>
        <a:p>
          <a:endParaRPr lang="en-US"/>
        </a:p>
      </dgm:t>
    </dgm:pt>
    <dgm:pt modelId="{510A10F4-89BE-433D-86F8-0FD432E7CBF0}" type="sibTrans" cxnId="{377FE8FB-5724-4A8B-A87E-45BC977EA76D}">
      <dgm:prSet/>
      <dgm:spPr/>
      <dgm:t>
        <a:bodyPr/>
        <a:lstStyle/>
        <a:p>
          <a:endParaRPr lang="en-US"/>
        </a:p>
      </dgm:t>
    </dgm:pt>
    <dgm:pt modelId="{6AD07353-9378-4213-9174-03932405E48F}" type="pres">
      <dgm:prSet presAssocID="{7B19864A-2254-428B-827E-FB9B3D7554BC}" presName="root" presStyleCnt="0">
        <dgm:presLayoutVars>
          <dgm:dir/>
          <dgm:resizeHandles val="exact"/>
        </dgm:presLayoutVars>
      </dgm:prSet>
      <dgm:spPr/>
    </dgm:pt>
    <dgm:pt modelId="{43ACE7C0-CC87-4633-AB75-8879AF164C4A}" type="pres">
      <dgm:prSet presAssocID="{48C9E203-6ABC-4DA0-84EB-EDE583DBA3B9}" presName="compNode" presStyleCnt="0"/>
      <dgm:spPr/>
    </dgm:pt>
    <dgm:pt modelId="{25C6C4BD-200E-4312-AEBD-57AC60341653}" type="pres">
      <dgm:prSet presAssocID="{48C9E203-6ABC-4DA0-84EB-EDE583DBA3B9}" presName="bgRect" presStyleLbl="bgShp" presStyleIdx="0" presStyleCnt="4"/>
      <dgm:spPr/>
    </dgm:pt>
    <dgm:pt modelId="{D1877DAE-02DB-4EBB-BDAB-488E3F908C49}" type="pres">
      <dgm:prSet presAssocID="{48C9E203-6ABC-4DA0-84EB-EDE583DBA3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D02D37D-10C5-466A-A55F-81F35CEE2724}" type="pres">
      <dgm:prSet presAssocID="{48C9E203-6ABC-4DA0-84EB-EDE583DBA3B9}" presName="spaceRect" presStyleCnt="0"/>
      <dgm:spPr/>
    </dgm:pt>
    <dgm:pt modelId="{0373BB0A-5BD4-4C9B-A545-8E8AB324E272}" type="pres">
      <dgm:prSet presAssocID="{48C9E203-6ABC-4DA0-84EB-EDE583DBA3B9}" presName="parTx" presStyleLbl="revTx" presStyleIdx="0" presStyleCnt="4">
        <dgm:presLayoutVars>
          <dgm:chMax val="0"/>
          <dgm:chPref val="0"/>
        </dgm:presLayoutVars>
      </dgm:prSet>
      <dgm:spPr/>
    </dgm:pt>
    <dgm:pt modelId="{8221C833-D959-44D6-933A-EA5D9682D7FD}" type="pres">
      <dgm:prSet presAssocID="{D9AA61DA-ABB3-4440-9CCC-982878EA0F35}" presName="sibTrans" presStyleCnt="0"/>
      <dgm:spPr/>
    </dgm:pt>
    <dgm:pt modelId="{25741305-56F9-4D3B-AEF2-CE1B0FE33139}" type="pres">
      <dgm:prSet presAssocID="{A7DDF0D0-63BE-4AE0-993E-D218C24D0E97}" presName="compNode" presStyleCnt="0"/>
      <dgm:spPr/>
    </dgm:pt>
    <dgm:pt modelId="{751C6E75-37CC-47BE-A6A8-EA9FCDAF1A89}" type="pres">
      <dgm:prSet presAssocID="{A7DDF0D0-63BE-4AE0-993E-D218C24D0E97}" presName="bgRect" presStyleLbl="bgShp" presStyleIdx="1" presStyleCnt="4"/>
      <dgm:spPr/>
    </dgm:pt>
    <dgm:pt modelId="{E356EDC0-FE14-4352-8633-F91836282F91}" type="pres">
      <dgm:prSet presAssocID="{A7DDF0D0-63BE-4AE0-993E-D218C24D0E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A8D4B242-E322-4930-B2D6-52A727EAF8C8}" type="pres">
      <dgm:prSet presAssocID="{A7DDF0D0-63BE-4AE0-993E-D218C24D0E97}" presName="spaceRect" presStyleCnt="0"/>
      <dgm:spPr/>
    </dgm:pt>
    <dgm:pt modelId="{25004832-95E3-4B8D-8655-808958F18126}" type="pres">
      <dgm:prSet presAssocID="{A7DDF0D0-63BE-4AE0-993E-D218C24D0E97}" presName="parTx" presStyleLbl="revTx" presStyleIdx="1" presStyleCnt="4">
        <dgm:presLayoutVars>
          <dgm:chMax val="0"/>
          <dgm:chPref val="0"/>
        </dgm:presLayoutVars>
      </dgm:prSet>
      <dgm:spPr/>
    </dgm:pt>
    <dgm:pt modelId="{F03B4BD5-C896-4E96-B6ED-AC8F0BACAEF7}" type="pres">
      <dgm:prSet presAssocID="{5C6B15CF-D556-4058-8A41-9DA7F589BE51}" presName="sibTrans" presStyleCnt="0"/>
      <dgm:spPr/>
    </dgm:pt>
    <dgm:pt modelId="{7B4CD23C-5B4B-409D-BC1C-6C7A94097775}" type="pres">
      <dgm:prSet presAssocID="{4A6BFA0E-CDF9-4B71-B379-419531CD6A89}" presName="compNode" presStyleCnt="0"/>
      <dgm:spPr/>
    </dgm:pt>
    <dgm:pt modelId="{DF7314BB-DF93-488E-9C0B-FEA627FE338A}" type="pres">
      <dgm:prSet presAssocID="{4A6BFA0E-CDF9-4B71-B379-419531CD6A89}" presName="bgRect" presStyleLbl="bgShp" presStyleIdx="2" presStyleCnt="4"/>
      <dgm:spPr/>
    </dgm:pt>
    <dgm:pt modelId="{9A8394DD-D968-4996-AFD7-72C9F9FB9D9C}" type="pres">
      <dgm:prSet presAssocID="{4A6BFA0E-CDF9-4B71-B379-419531CD6A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F1374F4D-1DF5-4F6C-9EA3-AFB872F484B2}" type="pres">
      <dgm:prSet presAssocID="{4A6BFA0E-CDF9-4B71-B379-419531CD6A89}" presName="spaceRect" presStyleCnt="0"/>
      <dgm:spPr/>
    </dgm:pt>
    <dgm:pt modelId="{3158FA1D-5CEE-4422-A7EB-F59572488A1A}" type="pres">
      <dgm:prSet presAssocID="{4A6BFA0E-CDF9-4B71-B379-419531CD6A89}" presName="parTx" presStyleLbl="revTx" presStyleIdx="2" presStyleCnt="4">
        <dgm:presLayoutVars>
          <dgm:chMax val="0"/>
          <dgm:chPref val="0"/>
        </dgm:presLayoutVars>
      </dgm:prSet>
      <dgm:spPr/>
    </dgm:pt>
    <dgm:pt modelId="{F4BBE60B-DAF9-4006-AF59-065FAC1F53AA}" type="pres">
      <dgm:prSet presAssocID="{2C044010-5A0C-4BF0-8214-AF67C13CF92B}" presName="sibTrans" presStyleCnt="0"/>
      <dgm:spPr/>
    </dgm:pt>
    <dgm:pt modelId="{4F430A6A-FF4E-4FDE-AC6D-13A7C74DBFCB}" type="pres">
      <dgm:prSet presAssocID="{D684F7E3-A922-42D1-A009-17280ED84FE2}" presName="compNode" presStyleCnt="0"/>
      <dgm:spPr/>
    </dgm:pt>
    <dgm:pt modelId="{37668927-AAC2-4A85-9716-CD14B8B9A1C2}" type="pres">
      <dgm:prSet presAssocID="{D684F7E3-A922-42D1-A009-17280ED84FE2}" presName="bgRect" presStyleLbl="bgShp" presStyleIdx="3" presStyleCnt="4"/>
      <dgm:spPr/>
    </dgm:pt>
    <dgm:pt modelId="{5D15DD9D-4F0B-47DA-AD48-D45BD08B4481}" type="pres">
      <dgm:prSet presAssocID="{D684F7E3-A922-42D1-A009-17280ED84F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8269AF7-C809-4034-8246-17AFD286B89D}" type="pres">
      <dgm:prSet presAssocID="{D684F7E3-A922-42D1-A009-17280ED84FE2}" presName="spaceRect" presStyleCnt="0"/>
      <dgm:spPr/>
    </dgm:pt>
    <dgm:pt modelId="{220A22ED-CC2E-425E-BFC2-B4E722F4C776}" type="pres">
      <dgm:prSet presAssocID="{D684F7E3-A922-42D1-A009-17280ED84FE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1F8DC0E-6356-4CD5-8354-5FF26BC1F3C6}" type="presOf" srcId="{7B19864A-2254-428B-827E-FB9B3D7554BC}" destId="{6AD07353-9378-4213-9174-03932405E48F}" srcOrd="0" destOrd="0" presId="urn:microsoft.com/office/officeart/2018/2/layout/IconVerticalSolidList"/>
    <dgm:cxn modelId="{B6EE6528-859C-484A-8E25-ADA4A0E7CC66}" srcId="{7B19864A-2254-428B-827E-FB9B3D7554BC}" destId="{4A6BFA0E-CDF9-4B71-B379-419531CD6A89}" srcOrd="2" destOrd="0" parTransId="{89EF253A-A349-4190-872A-6D71EAD90C84}" sibTransId="{2C044010-5A0C-4BF0-8214-AF67C13CF92B}"/>
    <dgm:cxn modelId="{4E5B263C-D5A8-4E5B-A9C4-54A494CBD4D3}" type="presOf" srcId="{4A6BFA0E-CDF9-4B71-B379-419531CD6A89}" destId="{3158FA1D-5CEE-4422-A7EB-F59572488A1A}" srcOrd="0" destOrd="0" presId="urn:microsoft.com/office/officeart/2018/2/layout/IconVerticalSolidList"/>
    <dgm:cxn modelId="{4297EB3F-68A2-4C0B-AA51-74B40F99DF41}" srcId="{7B19864A-2254-428B-827E-FB9B3D7554BC}" destId="{48C9E203-6ABC-4DA0-84EB-EDE583DBA3B9}" srcOrd="0" destOrd="0" parTransId="{5EE71E0E-D9FB-4CDB-846A-8E16291FAAA2}" sibTransId="{D9AA61DA-ABB3-4440-9CCC-982878EA0F35}"/>
    <dgm:cxn modelId="{DC8F6491-FDA6-4350-A0F8-0D97219CD445}" type="presOf" srcId="{48C9E203-6ABC-4DA0-84EB-EDE583DBA3B9}" destId="{0373BB0A-5BD4-4C9B-A545-8E8AB324E272}" srcOrd="0" destOrd="0" presId="urn:microsoft.com/office/officeart/2018/2/layout/IconVerticalSolidList"/>
    <dgm:cxn modelId="{ACDC85E8-C9FD-4CD6-8829-5E1018D0690B}" srcId="{7B19864A-2254-428B-827E-FB9B3D7554BC}" destId="{A7DDF0D0-63BE-4AE0-993E-D218C24D0E97}" srcOrd="1" destOrd="0" parTransId="{CAA533B5-0F01-48DA-A39A-01E5A77373A4}" sibTransId="{5C6B15CF-D556-4058-8A41-9DA7F589BE51}"/>
    <dgm:cxn modelId="{24C2B4F5-FCF3-4A12-BE2B-584DB4849D54}" type="presOf" srcId="{A7DDF0D0-63BE-4AE0-993E-D218C24D0E97}" destId="{25004832-95E3-4B8D-8655-808958F18126}" srcOrd="0" destOrd="0" presId="urn:microsoft.com/office/officeart/2018/2/layout/IconVerticalSolidList"/>
    <dgm:cxn modelId="{377FE8FB-5724-4A8B-A87E-45BC977EA76D}" srcId="{7B19864A-2254-428B-827E-FB9B3D7554BC}" destId="{D684F7E3-A922-42D1-A009-17280ED84FE2}" srcOrd="3" destOrd="0" parTransId="{1C34727B-4D92-4A37-A74D-513443ED14FD}" sibTransId="{510A10F4-89BE-433D-86F8-0FD432E7CBF0}"/>
    <dgm:cxn modelId="{13B6C0FE-F9BD-475E-8B40-3D5167126DCD}" type="presOf" srcId="{D684F7E3-A922-42D1-A009-17280ED84FE2}" destId="{220A22ED-CC2E-425E-BFC2-B4E722F4C776}" srcOrd="0" destOrd="0" presId="urn:microsoft.com/office/officeart/2018/2/layout/IconVerticalSolidList"/>
    <dgm:cxn modelId="{54EA6FD2-CAAA-4694-A598-E7161F9EB235}" type="presParOf" srcId="{6AD07353-9378-4213-9174-03932405E48F}" destId="{43ACE7C0-CC87-4633-AB75-8879AF164C4A}" srcOrd="0" destOrd="0" presId="urn:microsoft.com/office/officeart/2018/2/layout/IconVerticalSolidList"/>
    <dgm:cxn modelId="{14A744E8-899C-4E2F-8515-47C8FF2EE90C}" type="presParOf" srcId="{43ACE7C0-CC87-4633-AB75-8879AF164C4A}" destId="{25C6C4BD-200E-4312-AEBD-57AC60341653}" srcOrd="0" destOrd="0" presId="urn:microsoft.com/office/officeart/2018/2/layout/IconVerticalSolidList"/>
    <dgm:cxn modelId="{BB08BC0C-D5C7-4330-B6DA-5556014E845E}" type="presParOf" srcId="{43ACE7C0-CC87-4633-AB75-8879AF164C4A}" destId="{D1877DAE-02DB-4EBB-BDAB-488E3F908C49}" srcOrd="1" destOrd="0" presId="urn:microsoft.com/office/officeart/2018/2/layout/IconVerticalSolidList"/>
    <dgm:cxn modelId="{FC8BE15A-7C29-4B9F-B208-34CC26C36D08}" type="presParOf" srcId="{43ACE7C0-CC87-4633-AB75-8879AF164C4A}" destId="{8D02D37D-10C5-466A-A55F-81F35CEE2724}" srcOrd="2" destOrd="0" presId="urn:microsoft.com/office/officeart/2018/2/layout/IconVerticalSolidList"/>
    <dgm:cxn modelId="{641CC317-6C0F-42D6-9045-881EFA352C97}" type="presParOf" srcId="{43ACE7C0-CC87-4633-AB75-8879AF164C4A}" destId="{0373BB0A-5BD4-4C9B-A545-8E8AB324E272}" srcOrd="3" destOrd="0" presId="urn:microsoft.com/office/officeart/2018/2/layout/IconVerticalSolidList"/>
    <dgm:cxn modelId="{015F1F0E-81DE-4BDB-9C32-1A8FE725A033}" type="presParOf" srcId="{6AD07353-9378-4213-9174-03932405E48F}" destId="{8221C833-D959-44D6-933A-EA5D9682D7FD}" srcOrd="1" destOrd="0" presId="urn:microsoft.com/office/officeart/2018/2/layout/IconVerticalSolidList"/>
    <dgm:cxn modelId="{80A9B153-941F-498E-A39D-84CDC1F88818}" type="presParOf" srcId="{6AD07353-9378-4213-9174-03932405E48F}" destId="{25741305-56F9-4D3B-AEF2-CE1B0FE33139}" srcOrd="2" destOrd="0" presId="urn:microsoft.com/office/officeart/2018/2/layout/IconVerticalSolidList"/>
    <dgm:cxn modelId="{7465B668-8072-42D0-A526-E62FD9FB5862}" type="presParOf" srcId="{25741305-56F9-4D3B-AEF2-CE1B0FE33139}" destId="{751C6E75-37CC-47BE-A6A8-EA9FCDAF1A89}" srcOrd="0" destOrd="0" presId="urn:microsoft.com/office/officeart/2018/2/layout/IconVerticalSolidList"/>
    <dgm:cxn modelId="{7687FFE1-D0AC-474D-88D9-C243A9A9926C}" type="presParOf" srcId="{25741305-56F9-4D3B-AEF2-CE1B0FE33139}" destId="{E356EDC0-FE14-4352-8633-F91836282F91}" srcOrd="1" destOrd="0" presId="urn:microsoft.com/office/officeart/2018/2/layout/IconVerticalSolidList"/>
    <dgm:cxn modelId="{875680E0-210C-49E4-9E7D-2F72F7459E4A}" type="presParOf" srcId="{25741305-56F9-4D3B-AEF2-CE1B0FE33139}" destId="{A8D4B242-E322-4930-B2D6-52A727EAF8C8}" srcOrd="2" destOrd="0" presId="urn:microsoft.com/office/officeart/2018/2/layout/IconVerticalSolidList"/>
    <dgm:cxn modelId="{214EAE35-1A08-4381-A45C-1341025A4717}" type="presParOf" srcId="{25741305-56F9-4D3B-AEF2-CE1B0FE33139}" destId="{25004832-95E3-4B8D-8655-808958F18126}" srcOrd="3" destOrd="0" presId="urn:microsoft.com/office/officeart/2018/2/layout/IconVerticalSolidList"/>
    <dgm:cxn modelId="{A7A1C9FF-3211-4777-97C0-3507CA36837B}" type="presParOf" srcId="{6AD07353-9378-4213-9174-03932405E48F}" destId="{F03B4BD5-C896-4E96-B6ED-AC8F0BACAEF7}" srcOrd="3" destOrd="0" presId="urn:microsoft.com/office/officeart/2018/2/layout/IconVerticalSolidList"/>
    <dgm:cxn modelId="{4B59D4CA-4C4F-490D-A2E7-FF396A0496FF}" type="presParOf" srcId="{6AD07353-9378-4213-9174-03932405E48F}" destId="{7B4CD23C-5B4B-409D-BC1C-6C7A94097775}" srcOrd="4" destOrd="0" presId="urn:microsoft.com/office/officeart/2018/2/layout/IconVerticalSolidList"/>
    <dgm:cxn modelId="{B1685FCC-B4FD-42DB-8E1E-469320FA9B92}" type="presParOf" srcId="{7B4CD23C-5B4B-409D-BC1C-6C7A94097775}" destId="{DF7314BB-DF93-488E-9C0B-FEA627FE338A}" srcOrd="0" destOrd="0" presId="urn:microsoft.com/office/officeart/2018/2/layout/IconVerticalSolidList"/>
    <dgm:cxn modelId="{914F09AA-C85C-4004-B0AA-D7E31AA5467F}" type="presParOf" srcId="{7B4CD23C-5B4B-409D-BC1C-6C7A94097775}" destId="{9A8394DD-D968-4996-AFD7-72C9F9FB9D9C}" srcOrd="1" destOrd="0" presId="urn:microsoft.com/office/officeart/2018/2/layout/IconVerticalSolidList"/>
    <dgm:cxn modelId="{96702A00-242B-4006-ADF9-5B712BD57596}" type="presParOf" srcId="{7B4CD23C-5B4B-409D-BC1C-6C7A94097775}" destId="{F1374F4D-1DF5-4F6C-9EA3-AFB872F484B2}" srcOrd="2" destOrd="0" presId="urn:microsoft.com/office/officeart/2018/2/layout/IconVerticalSolidList"/>
    <dgm:cxn modelId="{92412EF8-B3D6-4BDC-840F-511407BA9B3A}" type="presParOf" srcId="{7B4CD23C-5B4B-409D-BC1C-6C7A94097775}" destId="{3158FA1D-5CEE-4422-A7EB-F59572488A1A}" srcOrd="3" destOrd="0" presId="urn:microsoft.com/office/officeart/2018/2/layout/IconVerticalSolidList"/>
    <dgm:cxn modelId="{6E51A896-437B-4686-B53F-DF7EF2A5C1CB}" type="presParOf" srcId="{6AD07353-9378-4213-9174-03932405E48F}" destId="{F4BBE60B-DAF9-4006-AF59-065FAC1F53AA}" srcOrd="5" destOrd="0" presId="urn:microsoft.com/office/officeart/2018/2/layout/IconVerticalSolidList"/>
    <dgm:cxn modelId="{A696C2FD-4E48-4CB3-B342-E4B7F15187E6}" type="presParOf" srcId="{6AD07353-9378-4213-9174-03932405E48F}" destId="{4F430A6A-FF4E-4FDE-AC6D-13A7C74DBFCB}" srcOrd="6" destOrd="0" presId="urn:microsoft.com/office/officeart/2018/2/layout/IconVerticalSolidList"/>
    <dgm:cxn modelId="{65479E75-2BE2-4EC2-B41D-BCF0B0DA38BF}" type="presParOf" srcId="{4F430A6A-FF4E-4FDE-AC6D-13A7C74DBFCB}" destId="{37668927-AAC2-4A85-9716-CD14B8B9A1C2}" srcOrd="0" destOrd="0" presId="urn:microsoft.com/office/officeart/2018/2/layout/IconVerticalSolidList"/>
    <dgm:cxn modelId="{A20B86BC-2DCA-4A3E-9CEC-ED5D543C72D4}" type="presParOf" srcId="{4F430A6A-FF4E-4FDE-AC6D-13A7C74DBFCB}" destId="{5D15DD9D-4F0B-47DA-AD48-D45BD08B4481}" srcOrd="1" destOrd="0" presId="urn:microsoft.com/office/officeart/2018/2/layout/IconVerticalSolidList"/>
    <dgm:cxn modelId="{2AA1B1C8-FC6C-4BB7-99E1-7C44840A8F76}" type="presParOf" srcId="{4F430A6A-FF4E-4FDE-AC6D-13A7C74DBFCB}" destId="{38269AF7-C809-4034-8246-17AFD286B89D}" srcOrd="2" destOrd="0" presId="urn:microsoft.com/office/officeart/2018/2/layout/IconVerticalSolidList"/>
    <dgm:cxn modelId="{5D20775C-4468-419B-B29B-693265BA12AE}" type="presParOf" srcId="{4F430A6A-FF4E-4FDE-AC6D-13A7C74DBFCB}" destId="{220A22ED-CC2E-425E-BFC2-B4E722F4C7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645C54-30D2-4308-804D-FCA8B412F07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55F884-E92D-4632-8BFD-F075E99B9F2F}">
      <dgm:prSet/>
      <dgm:spPr/>
      <dgm:t>
        <a:bodyPr/>
        <a:lstStyle/>
        <a:p>
          <a:r>
            <a:rPr lang="en-IN"/>
            <a:t>Robust PDF parsing (multi-column, OCR errors)- </a:t>
          </a:r>
          <a:endParaRPr lang="en-US"/>
        </a:p>
      </dgm:t>
    </dgm:pt>
    <dgm:pt modelId="{C64F9266-7D12-4BD1-8628-458AB3D80285}" type="parTrans" cxnId="{E7A3AC02-13D0-4B7E-AB0B-C0009E65BB0C}">
      <dgm:prSet/>
      <dgm:spPr/>
      <dgm:t>
        <a:bodyPr/>
        <a:lstStyle/>
        <a:p>
          <a:endParaRPr lang="en-US"/>
        </a:p>
      </dgm:t>
    </dgm:pt>
    <dgm:pt modelId="{6A6245B4-E9EB-4A73-8E5D-AF7B7F7D6EB9}" type="sibTrans" cxnId="{E7A3AC02-13D0-4B7E-AB0B-C0009E65BB0C}">
      <dgm:prSet/>
      <dgm:spPr/>
      <dgm:t>
        <a:bodyPr/>
        <a:lstStyle/>
        <a:p>
          <a:endParaRPr lang="en-US"/>
        </a:p>
      </dgm:t>
    </dgm:pt>
    <dgm:pt modelId="{F38A2E61-71B4-4FC2-AF27-647FB3B7862A}">
      <dgm:prSet/>
      <dgm:spPr/>
      <dgm:t>
        <a:bodyPr/>
        <a:lstStyle/>
        <a:p>
          <a:r>
            <a:rPr lang="en-IN"/>
            <a:t>Adaptive, dynamic scoring per question type- </a:t>
          </a:r>
          <a:endParaRPr lang="en-US"/>
        </a:p>
      </dgm:t>
    </dgm:pt>
    <dgm:pt modelId="{030639D8-ABF9-4D4E-83C6-65864B784379}" type="parTrans" cxnId="{BCA6430F-6BB5-470F-8EF1-829F2BAF626B}">
      <dgm:prSet/>
      <dgm:spPr/>
      <dgm:t>
        <a:bodyPr/>
        <a:lstStyle/>
        <a:p>
          <a:endParaRPr lang="en-US"/>
        </a:p>
      </dgm:t>
    </dgm:pt>
    <dgm:pt modelId="{BDE4CE75-8B65-4E59-9B0A-D5FDD496A8B0}" type="sibTrans" cxnId="{BCA6430F-6BB5-470F-8EF1-829F2BAF626B}">
      <dgm:prSet/>
      <dgm:spPr/>
      <dgm:t>
        <a:bodyPr/>
        <a:lstStyle/>
        <a:p>
          <a:endParaRPr lang="en-US"/>
        </a:p>
      </dgm:t>
    </dgm:pt>
    <dgm:pt modelId="{E4A75ED8-23B7-4C60-BE84-EECD91156E29}">
      <dgm:prSet/>
      <dgm:spPr/>
      <dgm:t>
        <a:bodyPr/>
        <a:lstStyle/>
        <a:p>
          <a:r>
            <a:rPr lang="en-IN"/>
            <a:t>Upto 75% alignment with expert grading </a:t>
          </a:r>
          <a:endParaRPr lang="en-US"/>
        </a:p>
      </dgm:t>
    </dgm:pt>
    <dgm:pt modelId="{27C75DD0-E5B0-48C1-A933-A36BE74CBF78}" type="parTrans" cxnId="{3543D4A2-7924-4D82-9374-85C8F5A5B4F5}">
      <dgm:prSet/>
      <dgm:spPr/>
      <dgm:t>
        <a:bodyPr/>
        <a:lstStyle/>
        <a:p>
          <a:endParaRPr lang="en-US"/>
        </a:p>
      </dgm:t>
    </dgm:pt>
    <dgm:pt modelId="{22A1BEDA-7EF7-4CFF-9EAD-4AB0083EB238}" type="sibTrans" cxnId="{3543D4A2-7924-4D82-9374-85C8F5A5B4F5}">
      <dgm:prSet/>
      <dgm:spPr/>
      <dgm:t>
        <a:bodyPr/>
        <a:lstStyle/>
        <a:p>
          <a:endParaRPr lang="en-US"/>
        </a:p>
      </dgm:t>
    </dgm:pt>
    <dgm:pt modelId="{5DF44F1E-5EB0-4BE9-A84F-D19CBFF41C2C}">
      <dgm:prSet/>
      <dgm:spPr/>
      <dgm:t>
        <a:bodyPr/>
        <a:lstStyle/>
        <a:p>
          <a:r>
            <a:rPr lang="en-IN"/>
            <a:t>Fast: &lt;5s/page, 99.9% uptime</a:t>
          </a:r>
          <a:endParaRPr lang="en-US"/>
        </a:p>
      </dgm:t>
    </dgm:pt>
    <dgm:pt modelId="{EB5F60DB-DB4A-4DC7-9089-D93CE1E92E1E}" type="parTrans" cxnId="{0AFB9CF2-C52E-4196-AB27-B7F5383B4CCD}">
      <dgm:prSet/>
      <dgm:spPr/>
      <dgm:t>
        <a:bodyPr/>
        <a:lstStyle/>
        <a:p>
          <a:endParaRPr lang="en-US"/>
        </a:p>
      </dgm:t>
    </dgm:pt>
    <dgm:pt modelId="{F6E82FAE-BF83-4FCD-96A3-119E34595112}" type="sibTrans" cxnId="{0AFB9CF2-C52E-4196-AB27-B7F5383B4CCD}">
      <dgm:prSet/>
      <dgm:spPr/>
      <dgm:t>
        <a:bodyPr/>
        <a:lstStyle/>
        <a:p>
          <a:endParaRPr lang="en-US"/>
        </a:p>
      </dgm:t>
    </dgm:pt>
    <dgm:pt modelId="{16A7F258-61EA-4522-9280-02F778FCE79D}" type="pres">
      <dgm:prSet presAssocID="{48645C54-30D2-4308-804D-FCA8B412F07C}" presName="outerComposite" presStyleCnt="0">
        <dgm:presLayoutVars>
          <dgm:chMax val="5"/>
          <dgm:dir/>
          <dgm:resizeHandles val="exact"/>
        </dgm:presLayoutVars>
      </dgm:prSet>
      <dgm:spPr/>
    </dgm:pt>
    <dgm:pt modelId="{1149A140-BFB1-4C6F-9944-122FB99C6166}" type="pres">
      <dgm:prSet presAssocID="{48645C54-30D2-4308-804D-FCA8B412F07C}" presName="dummyMaxCanvas" presStyleCnt="0">
        <dgm:presLayoutVars/>
      </dgm:prSet>
      <dgm:spPr/>
    </dgm:pt>
    <dgm:pt modelId="{270C79C0-6501-45A1-BA80-287E8E5CBF4B}" type="pres">
      <dgm:prSet presAssocID="{48645C54-30D2-4308-804D-FCA8B412F07C}" presName="FourNodes_1" presStyleLbl="node1" presStyleIdx="0" presStyleCnt="4">
        <dgm:presLayoutVars>
          <dgm:bulletEnabled val="1"/>
        </dgm:presLayoutVars>
      </dgm:prSet>
      <dgm:spPr/>
    </dgm:pt>
    <dgm:pt modelId="{C260095B-EE1C-4AA4-9053-3B00C7292644}" type="pres">
      <dgm:prSet presAssocID="{48645C54-30D2-4308-804D-FCA8B412F07C}" presName="FourNodes_2" presStyleLbl="node1" presStyleIdx="1" presStyleCnt="4">
        <dgm:presLayoutVars>
          <dgm:bulletEnabled val="1"/>
        </dgm:presLayoutVars>
      </dgm:prSet>
      <dgm:spPr/>
    </dgm:pt>
    <dgm:pt modelId="{E18A385C-6665-4EA7-82DC-DD1BFC94F641}" type="pres">
      <dgm:prSet presAssocID="{48645C54-30D2-4308-804D-FCA8B412F07C}" presName="FourNodes_3" presStyleLbl="node1" presStyleIdx="2" presStyleCnt="4">
        <dgm:presLayoutVars>
          <dgm:bulletEnabled val="1"/>
        </dgm:presLayoutVars>
      </dgm:prSet>
      <dgm:spPr/>
    </dgm:pt>
    <dgm:pt modelId="{DDA3FC96-C3B3-49E8-8B22-234944C7AE79}" type="pres">
      <dgm:prSet presAssocID="{48645C54-30D2-4308-804D-FCA8B412F07C}" presName="FourNodes_4" presStyleLbl="node1" presStyleIdx="3" presStyleCnt="4">
        <dgm:presLayoutVars>
          <dgm:bulletEnabled val="1"/>
        </dgm:presLayoutVars>
      </dgm:prSet>
      <dgm:spPr/>
    </dgm:pt>
    <dgm:pt modelId="{C4EB32CA-65B4-4381-B4B9-38B453D8690B}" type="pres">
      <dgm:prSet presAssocID="{48645C54-30D2-4308-804D-FCA8B412F07C}" presName="FourConn_1-2" presStyleLbl="fgAccFollowNode1" presStyleIdx="0" presStyleCnt="3">
        <dgm:presLayoutVars>
          <dgm:bulletEnabled val="1"/>
        </dgm:presLayoutVars>
      </dgm:prSet>
      <dgm:spPr/>
    </dgm:pt>
    <dgm:pt modelId="{343AECEA-1722-46CD-A10D-5B53AD7E6DAB}" type="pres">
      <dgm:prSet presAssocID="{48645C54-30D2-4308-804D-FCA8B412F07C}" presName="FourConn_2-3" presStyleLbl="fgAccFollowNode1" presStyleIdx="1" presStyleCnt="3">
        <dgm:presLayoutVars>
          <dgm:bulletEnabled val="1"/>
        </dgm:presLayoutVars>
      </dgm:prSet>
      <dgm:spPr/>
    </dgm:pt>
    <dgm:pt modelId="{BE520224-300F-4D28-92BA-A04CBC582B64}" type="pres">
      <dgm:prSet presAssocID="{48645C54-30D2-4308-804D-FCA8B412F07C}" presName="FourConn_3-4" presStyleLbl="fgAccFollowNode1" presStyleIdx="2" presStyleCnt="3">
        <dgm:presLayoutVars>
          <dgm:bulletEnabled val="1"/>
        </dgm:presLayoutVars>
      </dgm:prSet>
      <dgm:spPr/>
    </dgm:pt>
    <dgm:pt modelId="{E3BFBA27-6D15-42E9-B082-32C506F24F6A}" type="pres">
      <dgm:prSet presAssocID="{48645C54-30D2-4308-804D-FCA8B412F07C}" presName="FourNodes_1_text" presStyleLbl="node1" presStyleIdx="3" presStyleCnt="4">
        <dgm:presLayoutVars>
          <dgm:bulletEnabled val="1"/>
        </dgm:presLayoutVars>
      </dgm:prSet>
      <dgm:spPr/>
    </dgm:pt>
    <dgm:pt modelId="{4F43B30A-33A2-48D9-8FDD-ABA95057B134}" type="pres">
      <dgm:prSet presAssocID="{48645C54-30D2-4308-804D-FCA8B412F07C}" presName="FourNodes_2_text" presStyleLbl="node1" presStyleIdx="3" presStyleCnt="4">
        <dgm:presLayoutVars>
          <dgm:bulletEnabled val="1"/>
        </dgm:presLayoutVars>
      </dgm:prSet>
      <dgm:spPr/>
    </dgm:pt>
    <dgm:pt modelId="{AE1A6B2C-E1E9-4ECB-A3F7-C46AD8B140DA}" type="pres">
      <dgm:prSet presAssocID="{48645C54-30D2-4308-804D-FCA8B412F07C}" presName="FourNodes_3_text" presStyleLbl="node1" presStyleIdx="3" presStyleCnt="4">
        <dgm:presLayoutVars>
          <dgm:bulletEnabled val="1"/>
        </dgm:presLayoutVars>
      </dgm:prSet>
      <dgm:spPr/>
    </dgm:pt>
    <dgm:pt modelId="{47CAFED8-912F-449E-9D32-EDB8DF9643B6}" type="pres">
      <dgm:prSet presAssocID="{48645C54-30D2-4308-804D-FCA8B412F07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A3AC02-13D0-4B7E-AB0B-C0009E65BB0C}" srcId="{48645C54-30D2-4308-804D-FCA8B412F07C}" destId="{3955F884-E92D-4632-8BFD-F075E99B9F2F}" srcOrd="0" destOrd="0" parTransId="{C64F9266-7D12-4BD1-8628-458AB3D80285}" sibTransId="{6A6245B4-E9EB-4A73-8E5D-AF7B7F7D6EB9}"/>
    <dgm:cxn modelId="{BCA6430F-6BB5-470F-8EF1-829F2BAF626B}" srcId="{48645C54-30D2-4308-804D-FCA8B412F07C}" destId="{F38A2E61-71B4-4FC2-AF27-647FB3B7862A}" srcOrd="1" destOrd="0" parTransId="{030639D8-ABF9-4D4E-83C6-65864B784379}" sibTransId="{BDE4CE75-8B65-4E59-9B0A-D5FDD496A8B0}"/>
    <dgm:cxn modelId="{7387D418-044D-4DB1-B53E-EAE78947B3B2}" type="presOf" srcId="{6A6245B4-E9EB-4A73-8E5D-AF7B7F7D6EB9}" destId="{C4EB32CA-65B4-4381-B4B9-38B453D8690B}" srcOrd="0" destOrd="0" presId="urn:microsoft.com/office/officeart/2005/8/layout/vProcess5"/>
    <dgm:cxn modelId="{3E7CFB2E-06D4-4F99-B4E5-5F6564ADE195}" type="presOf" srcId="{F38A2E61-71B4-4FC2-AF27-647FB3B7862A}" destId="{C260095B-EE1C-4AA4-9053-3B00C7292644}" srcOrd="0" destOrd="0" presId="urn:microsoft.com/office/officeart/2005/8/layout/vProcess5"/>
    <dgm:cxn modelId="{9AE09633-A331-4491-A522-3754C6EDA267}" type="presOf" srcId="{48645C54-30D2-4308-804D-FCA8B412F07C}" destId="{16A7F258-61EA-4522-9280-02F778FCE79D}" srcOrd="0" destOrd="0" presId="urn:microsoft.com/office/officeart/2005/8/layout/vProcess5"/>
    <dgm:cxn modelId="{226BA55E-0565-4FFB-A17E-E98198EC1C7F}" type="presOf" srcId="{5DF44F1E-5EB0-4BE9-A84F-D19CBFF41C2C}" destId="{47CAFED8-912F-449E-9D32-EDB8DF9643B6}" srcOrd="1" destOrd="0" presId="urn:microsoft.com/office/officeart/2005/8/layout/vProcess5"/>
    <dgm:cxn modelId="{F3D43547-ECF3-400D-96D8-F28A8CBFF1D2}" type="presOf" srcId="{F38A2E61-71B4-4FC2-AF27-647FB3B7862A}" destId="{4F43B30A-33A2-48D9-8FDD-ABA95057B134}" srcOrd="1" destOrd="0" presId="urn:microsoft.com/office/officeart/2005/8/layout/vProcess5"/>
    <dgm:cxn modelId="{8DBD4572-60F1-4CA6-8DDD-46BBDA865A5A}" type="presOf" srcId="{3955F884-E92D-4632-8BFD-F075E99B9F2F}" destId="{E3BFBA27-6D15-42E9-B082-32C506F24F6A}" srcOrd="1" destOrd="0" presId="urn:microsoft.com/office/officeart/2005/8/layout/vProcess5"/>
    <dgm:cxn modelId="{D4D6E27D-A6ED-4A72-8122-0E38D4B2390D}" type="presOf" srcId="{3955F884-E92D-4632-8BFD-F075E99B9F2F}" destId="{270C79C0-6501-45A1-BA80-287E8E5CBF4B}" srcOrd="0" destOrd="0" presId="urn:microsoft.com/office/officeart/2005/8/layout/vProcess5"/>
    <dgm:cxn modelId="{EC28DA83-42B1-43DB-8B64-288C087D0CBA}" type="presOf" srcId="{BDE4CE75-8B65-4E59-9B0A-D5FDD496A8B0}" destId="{343AECEA-1722-46CD-A10D-5B53AD7E6DAB}" srcOrd="0" destOrd="0" presId="urn:microsoft.com/office/officeart/2005/8/layout/vProcess5"/>
    <dgm:cxn modelId="{A5AED58E-3A46-4A53-B36C-3277AAB66EC0}" type="presOf" srcId="{E4A75ED8-23B7-4C60-BE84-EECD91156E29}" destId="{AE1A6B2C-E1E9-4ECB-A3F7-C46AD8B140DA}" srcOrd="1" destOrd="0" presId="urn:microsoft.com/office/officeart/2005/8/layout/vProcess5"/>
    <dgm:cxn modelId="{7A7AFB9A-A188-4689-8F7E-BE809CFF854D}" type="presOf" srcId="{5DF44F1E-5EB0-4BE9-A84F-D19CBFF41C2C}" destId="{DDA3FC96-C3B3-49E8-8B22-234944C7AE79}" srcOrd="0" destOrd="0" presId="urn:microsoft.com/office/officeart/2005/8/layout/vProcess5"/>
    <dgm:cxn modelId="{6E28C39F-FE9E-4706-8FF5-1832141477E7}" type="presOf" srcId="{22A1BEDA-7EF7-4CFF-9EAD-4AB0083EB238}" destId="{BE520224-300F-4D28-92BA-A04CBC582B64}" srcOrd="0" destOrd="0" presId="urn:microsoft.com/office/officeart/2005/8/layout/vProcess5"/>
    <dgm:cxn modelId="{3543D4A2-7924-4D82-9374-85C8F5A5B4F5}" srcId="{48645C54-30D2-4308-804D-FCA8B412F07C}" destId="{E4A75ED8-23B7-4C60-BE84-EECD91156E29}" srcOrd="2" destOrd="0" parTransId="{27C75DD0-E5B0-48C1-A933-A36BE74CBF78}" sibTransId="{22A1BEDA-7EF7-4CFF-9EAD-4AB0083EB238}"/>
    <dgm:cxn modelId="{609001D3-6255-44FD-90A8-C0DF67EC8416}" type="presOf" srcId="{E4A75ED8-23B7-4C60-BE84-EECD91156E29}" destId="{E18A385C-6665-4EA7-82DC-DD1BFC94F641}" srcOrd="0" destOrd="0" presId="urn:microsoft.com/office/officeart/2005/8/layout/vProcess5"/>
    <dgm:cxn modelId="{0AFB9CF2-C52E-4196-AB27-B7F5383B4CCD}" srcId="{48645C54-30D2-4308-804D-FCA8B412F07C}" destId="{5DF44F1E-5EB0-4BE9-A84F-D19CBFF41C2C}" srcOrd="3" destOrd="0" parTransId="{EB5F60DB-DB4A-4DC7-9089-D93CE1E92E1E}" sibTransId="{F6E82FAE-BF83-4FCD-96A3-119E34595112}"/>
    <dgm:cxn modelId="{C9206244-D31B-47CF-AEF6-FE664B356A8D}" type="presParOf" srcId="{16A7F258-61EA-4522-9280-02F778FCE79D}" destId="{1149A140-BFB1-4C6F-9944-122FB99C6166}" srcOrd="0" destOrd="0" presId="urn:microsoft.com/office/officeart/2005/8/layout/vProcess5"/>
    <dgm:cxn modelId="{F3BD18D9-8F6D-46F0-A968-5908F0BF1E9C}" type="presParOf" srcId="{16A7F258-61EA-4522-9280-02F778FCE79D}" destId="{270C79C0-6501-45A1-BA80-287E8E5CBF4B}" srcOrd="1" destOrd="0" presId="urn:microsoft.com/office/officeart/2005/8/layout/vProcess5"/>
    <dgm:cxn modelId="{CACABFD8-9813-4466-9DAF-91F847272580}" type="presParOf" srcId="{16A7F258-61EA-4522-9280-02F778FCE79D}" destId="{C260095B-EE1C-4AA4-9053-3B00C7292644}" srcOrd="2" destOrd="0" presId="urn:microsoft.com/office/officeart/2005/8/layout/vProcess5"/>
    <dgm:cxn modelId="{4E6FFE17-8F9E-4866-8F94-78690A1ED22C}" type="presParOf" srcId="{16A7F258-61EA-4522-9280-02F778FCE79D}" destId="{E18A385C-6665-4EA7-82DC-DD1BFC94F641}" srcOrd="3" destOrd="0" presId="urn:microsoft.com/office/officeart/2005/8/layout/vProcess5"/>
    <dgm:cxn modelId="{45DACFB6-80BC-4265-B709-74749356EBE2}" type="presParOf" srcId="{16A7F258-61EA-4522-9280-02F778FCE79D}" destId="{DDA3FC96-C3B3-49E8-8B22-234944C7AE79}" srcOrd="4" destOrd="0" presId="urn:microsoft.com/office/officeart/2005/8/layout/vProcess5"/>
    <dgm:cxn modelId="{FDB4D52A-D1C3-420E-8B9F-77FD1D151E5A}" type="presParOf" srcId="{16A7F258-61EA-4522-9280-02F778FCE79D}" destId="{C4EB32CA-65B4-4381-B4B9-38B453D8690B}" srcOrd="5" destOrd="0" presId="urn:microsoft.com/office/officeart/2005/8/layout/vProcess5"/>
    <dgm:cxn modelId="{53B0463C-C53E-4557-AE89-E119D67C938E}" type="presParOf" srcId="{16A7F258-61EA-4522-9280-02F778FCE79D}" destId="{343AECEA-1722-46CD-A10D-5B53AD7E6DAB}" srcOrd="6" destOrd="0" presId="urn:microsoft.com/office/officeart/2005/8/layout/vProcess5"/>
    <dgm:cxn modelId="{A26B27CB-2165-408C-8C23-07EBA461DF4C}" type="presParOf" srcId="{16A7F258-61EA-4522-9280-02F778FCE79D}" destId="{BE520224-300F-4D28-92BA-A04CBC582B64}" srcOrd="7" destOrd="0" presId="urn:microsoft.com/office/officeart/2005/8/layout/vProcess5"/>
    <dgm:cxn modelId="{AF28C1CD-064F-4ADF-9F25-99451FC0AACE}" type="presParOf" srcId="{16A7F258-61EA-4522-9280-02F778FCE79D}" destId="{E3BFBA27-6D15-42E9-B082-32C506F24F6A}" srcOrd="8" destOrd="0" presId="urn:microsoft.com/office/officeart/2005/8/layout/vProcess5"/>
    <dgm:cxn modelId="{130EA408-1A2F-447E-9AEE-44619F068011}" type="presParOf" srcId="{16A7F258-61EA-4522-9280-02F778FCE79D}" destId="{4F43B30A-33A2-48D9-8FDD-ABA95057B134}" srcOrd="9" destOrd="0" presId="urn:microsoft.com/office/officeart/2005/8/layout/vProcess5"/>
    <dgm:cxn modelId="{09A62880-E95E-4D24-8EDA-F19FBB672C4B}" type="presParOf" srcId="{16A7F258-61EA-4522-9280-02F778FCE79D}" destId="{AE1A6B2C-E1E9-4ECB-A3F7-C46AD8B140DA}" srcOrd="10" destOrd="0" presId="urn:microsoft.com/office/officeart/2005/8/layout/vProcess5"/>
    <dgm:cxn modelId="{FBE42465-4087-488A-A61A-FDFDE027F707}" type="presParOf" srcId="{16A7F258-61EA-4522-9280-02F778FCE79D}" destId="{47CAFED8-912F-449E-9D32-EDB8DF9643B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DA3E57-B4FB-41EB-A488-41D1A950802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F6506E-64B7-41D0-AD7E-246687921A84}">
      <dgm:prSet/>
      <dgm:spPr/>
      <dgm:t>
        <a:bodyPr/>
        <a:lstStyle/>
        <a:p>
          <a:r>
            <a:rPr lang="en-US" b="1"/>
            <a:t>Tools: </a:t>
          </a:r>
          <a:endParaRPr lang="en-US"/>
        </a:p>
      </dgm:t>
    </dgm:pt>
    <dgm:pt modelId="{FC29EFFD-2070-4A8C-BEE5-516E6700CFCB}" type="parTrans" cxnId="{A0565028-41DB-492E-A590-05DC7CCAEDC8}">
      <dgm:prSet/>
      <dgm:spPr/>
      <dgm:t>
        <a:bodyPr/>
        <a:lstStyle/>
        <a:p>
          <a:endParaRPr lang="en-US"/>
        </a:p>
      </dgm:t>
    </dgm:pt>
    <dgm:pt modelId="{F1C85FC6-9D9A-4088-A652-93B86C733F2D}" type="sibTrans" cxnId="{A0565028-41DB-492E-A590-05DC7CCAEDC8}">
      <dgm:prSet/>
      <dgm:spPr/>
      <dgm:t>
        <a:bodyPr/>
        <a:lstStyle/>
        <a:p>
          <a:endParaRPr lang="en-US"/>
        </a:p>
      </dgm:t>
    </dgm:pt>
    <dgm:pt modelId="{D12DE27C-6105-4DAF-B80A-2800993E2B74}">
      <dgm:prSet/>
      <dgm:spPr/>
      <dgm:t>
        <a:bodyPr/>
        <a:lstStyle/>
        <a:p>
          <a:r>
            <a:rPr lang="en-US"/>
            <a:t>PyMuPDF, PDFPlumber- </a:t>
          </a:r>
        </a:p>
      </dgm:t>
    </dgm:pt>
    <dgm:pt modelId="{C474AD57-5BB5-4176-8CAB-18166A7062F6}" type="parTrans" cxnId="{5477BE6E-EAAF-4034-BE6F-9E314AA9D578}">
      <dgm:prSet/>
      <dgm:spPr/>
      <dgm:t>
        <a:bodyPr/>
        <a:lstStyle/>
        <a:p>
          <a:endParaRPr lang="en-US"/>
        </a:p>
      </dgm:t>
    </dgm:pt>
    <dgm:pt modelId="{07F7D002-D343-4BC6-B006-D9BA2409F793}" type="sibTrans" cxnId="{5477BE6E-EAAF-4034-BE6F-9E314AA9D578}">
      <dgm:prSet/>
      <dgm:spPr/>
      <dgm:t>
        <a:bodyPr/>
        <a:lstStyle/>
        <a:p>
          <a:endParaRPr lang="en-US"/>
        </a:p>
      </dgm:t>
    </dgm:pt>
    <dgm:pt modelId="{0B172069-6273-40BE-A541-8BE51F3B0F11}">
      <dgm:prSet/>
      <dgm:spPr/>
      <dgm:t>
        <a:bodyPr/>
        <a:lstStyle/>
        <a:p>
          <a:r>
            <a:rPr lang="en-US" b="1"/>
            <a:t>Features:  </a:t>
          </a:r>
          <a:endParaRPr lang="en-US"/>
        </a:p>
      </dgm:t>
    </dgm:pt>
    <dgm:pt modelId="{7A509E3D-1C39-4B3F-ABA0-4465FD7B9B09}" type="parTrans" cxnId="{E102835D-B1EC-4F13-A1E9-80F15453A395}">
      <dgm:prSet/>
      <dgm:spPr/>
      <dgm:t>
        <a:bodyPr/>
        <a:lstStyle/>
        <a:p>
          <a:endParaRPr lang="en-US"/>
        </a:p>
      </dgm:t>
    </dgm:pt>
    <dgm:pt modelId="{3D0C84BB-9346-48C3-A206-99BFFFAA0654}" type="sibTrans" cxnId="{E102835D-B1EC-4F13-A1E9-80F15453A395}">
      <dgm:prSet/>
      <dgm:spPr/>
      <dgm:t>
        <a:bodyPr/>
        <a:lstStyle/>
        <a:p>
          <a:endParaRPr lang="en-US"/>
        </a:p>
      </dgm:t>
    </dgm:pt>
    <dgm:pt modelId="{46E64B1D-D7F9-47F2-93FB-144FC161DEAA}">
      <dgm:prSet/>
      <dgm:spPr/>
      <dgm:t>
        <a:bodyPr/>
        <a:lstStyle/>
        <a:p>
          <a:r>
            <a:rPr lang="en-US"/>
            <a:t>Column-aware extraction  - Removes footers/page numbers  - 99.2% text preservation</a:t>
          </a:r>
        </a:p>
      </dgm:t>
    </dgm:pt>
    <dgm:pt modelId="{E5B41B9F-8F63-4C38-A3CE-4AB5316716F2}" type="parTrans" cxnId="{1257F032-8458-4607-8AAB-F4B894D8909A}">
      <dgm:prSet/>
      <dgm:spPr/>
      <dgm:t>
        <a:bodyPr/>
        <a:lstStyle/>
        <a:p>
          <a:endParaRPr lang="en-US"/>
        </a:p>
      </dgm:t>
    </dgm:pt>
    <dgm:pt modelId="{D8A99E90-CB48-45CF-9506-FE5C578664DD}" type="sibTrans" cxnId="{1257F032-8458-4607-8AAB-F4B894D8909A}">
      <dgm:prSet/>
      <dgm:spPr/>
      <dgm:t>
        <a:bodyPr/>
        <a:lstStyle/>
        <a:p>
          <a:endParaRPr lang="en-US"/>
        </a:p>
      </dgm:t>
    </dgm:pt>
    <dgm:pt modelId="{2791F800-3699-4B57-82B3-EFBFB302FC45}" type="pres">
      <dgm:prSet presAssocID="{65DA3E57-B4FB-41EB-A488-41D1A9508020}" presName="outerComposite" presStyleCnt="0">
        <dgm:presLayoutVars>
          <dgm:chMax val="5"/>
          <dgm:dir/>
          <dgm:resizeHandles val="exact"/>
        </dgm:presLayoutVars>
      </dgm:prSet>
      <dgm:spPr/>
    </dgm:pt>
    <dgm:pt modelId="{81D3850D-A232-4D23-A57B-71BE070973E0}" type="pres">
      <dgm:prSet presAssocID="{65DA3E57-B4FB-41EB-A488-41D1A9508020}" presName="dummyMaxCanvas" presStyleCnt="0">
        <dgm:presLayoutVars/>
      </dgm:prSet>
      <dgm:spPr/>
    </dgm:pt>
    <dgm:pt modelId="{4F103EB3-AB01-4759-8B82-5A2B55C11EB7}" type="pres">
      <dgm:prSet presAssocID="{65DA3E57-B4FB-41EB-A488-41D1A9508020}" presName="FourNodes_1" presStyleLbl="node1" presStyleIdx="0" presStyleCnt="4">
        <dgm:presLayoutVars>
          <dgm:bulletEnabled val="1"/>
        </dgm:presLayoutVars>
      </dgm:prSet>
      <dgm:spPr/>
    </dgm:pt>
    <dgm:pt modelId="{C85A4F6B-B215-42B0-AE4A-6C665E07D2A6}" type="pres">
      <dgm:prSet presAssocID="{65DA3E57-B4FB-41EB-A488-41D1A9508020}" presName="FourNodes_2" presStyleLbl="node1" presStyleIdx="1" presStyleCnt="4">
        <dgm:presLayoutVars>
          <dgm:bulletEnabled val="1"/>
        </dgm:presLayoutVars>
      </dgm:prSet>
      <dgm:spPr/>
    </dgm:pt>
    <dgm:pt modelId="{6D2B8055-AFDC-437C-9EF6-FE533E10116E}" type="pres">
      <dgm:prSet presAssocID="{65DA3E57-B4FB-41EB-A488-41D1A9508020}" presName="FourNodes_3" presStyleLbl="node1" presStyleIdx="2" presStyleCnt="4">
        <dgm:presLayoutVars>
          <dgm:bulletEnabled val="1"/>
        </dgm:presLayoutVars>
      </dgm:prSet>
      <dgm:spPr/>
    </dgm:pt>
    <dgm:pt modelId="{383AC25F-BB5C-4DB5-8EF7-1FF76982CBFC}" type="pres">
      <dgm:prSet presAssocID="{65DA3E57-B4FB-41EB-A488-41D1A9508020}" presName="FourNodes_4" presStyleLbl="node1" presStyleIdx="3" presStyleCnt="4">
        <dgm:presLayoutVars>
          <dgm:bulletEnabled val="1"/>
        </dgm:presLayoutVars>
      </dgm:prSet>
      <dgm:spPr/>
    </dgm:pt>
    <dgm:pt modelId="{10E0E077-C6F5-4465-9D1D-A3A680FA6455}" type="pres">
      <dgm:prSet presAssocID="{65DA3E57-B4FB-41EB-A488-41D1A9508020}" presName="FourConn_1-2" presStyleLbl="fgAccFollowNode1" presStyleIdx="0" presStyleCnt="3">
        <dgm:presLayoutVars>
          <dgm:bulletEnabled val="1"/>
        </dgm:presLayoutVars>
      </dgm:prSet>
      <dgm:spPr/>
    </dgm:pt>
    <dgm:pt modelId="{817B112C-BD70-4E8A-AFAB-F9B8A5BC7F6B}" type="pres">
      <dgm:prSet presAssocID="{65DA3E57-B4FB-41EB-A488-41D1A9508020}" presName="FourConn_2-3" presStyleLbl="fgAccFollowNode1" presStyleIdx="1" presStyleCnt="3">
        <dgm:presLayoutVars>
          <dgm:bulletEnabled val="1"/>
        </dgm:presLayoutVars>
      </dgm:prSet>
      <dgm:spPr/>
    </dgm:pt>
    <dgm:pt modelId="{578A7BE3-10F6-4E02-88EB-131BB05F968F}" type="pres">
      <dgm:prSet presAssocID="{65DA3E57-B4FB-41EB-A488-41D1A9508020}" presName="FourConn_3-4" presStyleLbl="fgAccFollowNode1" presStyleIdx="2" presStyleCnt="3">
        <dgm:presLayoutVars>
          <dgm:bulletEnabled val="1"/>
        </dgm:presLayoutVars>
      </dgm:prSet>
      <dgm:spPr/>
    </dgm:pt>
    <dgm:pt modelId="{19E139F2-378A-412B-A7D9-7BBAC92F3840}" type="pres">
      <dgm:prSet presAssocID="{65DA3E57-B4FB-41EB-A488-41D1A9508020}" presName="FourNodes_1_text" presStyleLbl="node1" presStyleIdx="3" presStyleCnt="4">
        <dgm:presLayoutVars>
          <dgm:bulletEnabled val="1"/>
        </dgm:presLayoutVars>
      </dgm:prSet>
      <dgm:spPr/>
    </dgm:pt>
    <dgm:pt modelId="{51CB11B1-55FE-4ECC-8587-74FD874B1D70}" type="pres">
      <dgm:prSet presAssocID="{65DA3E57-B4FB-41EB-A488-41D1A9508020}" presName="FourNodes_2_text" presStyleLbl="node1" presStyleIdx="3" presStyleCnt="4">
        <dgm:presLayoutVars>
          <dgm:bulletEnabled val="1"/>
        </dgm:presLayoutVars>
      </dgm:prSet>
      <dgm:spPr/>
    </dgm:pt>
    <dgm:pt modelId="{DA1C9AA3-1533-429E-900F-51D55037A945}" type="pres">
      <dgm:prSet presAssocID="{65DA3E57-B4FB-41EB-A488-41D1A9508020}" presName="FourNodes_3_text" presStyleLbl="node1" presStyleIdx="3" presStyleCnt="4">
        <dgm:presLayoutVars>
          <dgm:bulletEnabled val="1"/>
        </dgm:presLayoutVars>
      </dgm:prSet>
      <dgm:spPr/>
    </dgm:pt>
    <dgm:pt modelId="{FA6ED5AD-0593-45F1-8842-BB6FFC053F30}" type="pres">
      <dgm:prSet presAssocID="{65DA3E57-B4FB-41EB-A488-41D1A950802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30030C-4CB1-4E22-9BED-8072D96C7025}" type="presOf" srcId="{0B172069-6273-40BE-A541-8BE51F3B0F11}" destId="{6D2B8055-AFDC-437C-9EF6-FE533E10116E}" srcOrd="0" destOrd="0" presId="urn:microsoft.com/office/officeart/2005/8/layout/vProcess5"/>
    <dgm:cxn modelId="{C1895D19-259D-4153-9C34-F26088074E1E}" type="presOf" srcId="{07F7D002-D343-4BC6-B006-D9BA2409F793}" destId="{817B112C-BD70-4E8A-AFAB-F9B8A5BC7F6B}" srcOrd="0" destOrd="0" presId="urn:microsoft.com/office/officeart/2005/8/layout/vProcess5"/>
    <dgm:cxn modelId="{96B7A027-3A3F-4775-A5C7-E3698753B60D}" type="presOf" srcId="{D12DE27C-6105-4DAF-B80A-2800993E2B74}" destId="{C85A4F6B-B215-42B0-AE4A-6C665E07D2A6}" srcOrd="0" destOrd="0" presId="urn:microsoft.com/office/officeart/2005/8/layout/vProcess5"/>
    <dgm:cxn modelId="{A0565028-41DB-492E-A590-05DC7CCAEDC8}" srcId="{65DA3E57-B4FB-41EB-A488-41D1A9508020}" destId="{11F6506E-64B7-41D0-AD7E-246687921A84}" srcOrd="0" destOrd="0" parTransId="{FC29EFFD-2070-4A8C-BEE5-516E6700CFCB}" sibTransId="{F1C85FC6-9D9A-4088-A652-93B86C733F2D}"/>
    <dgm:cxn modelId="{1257F032-8458-4607-8AAB-F4B894D8909A}" srcId="{65DA3E57-B4FB-41EB-A488-41D1A9508020}" destId="{46E64B1D-D7F9-47F2-93FB-144FC161DEAA}" srcOrd="3" destOrd="0" parTransId="{E5B41B9F-8F63-4C38-A3CE-4AB5316716F2}" sibTransId="{D8A99E90-CB48-45CF-9506-FE5C578664DD}"/>
    <dgm:cxn modelId="{B9B61D36-CB17-4648-BAA9-5CD8D44D8547}" type="presOf" srcId="{46E64B1D-D7F9-47F2-93FB-144FC161DEAA}" destId="{FA6ED5AD-0593-45F1-8842-BB6FFC053F30}" srcOrd="1" destOrd="0" presId="urn:microsoft.com/office/officeart/2005/8/layout/vProcess5"/>
    <dgm:cxn modelId="{E102835D-B1EC-4F13-A1E9-80F15453A395}" srcId="{65DA3E57-B4FB-41EB-A488-41D1A9508020}" destId="{0B172069-6273-40BE-A541-8BE51F3B0F11}" srcOrd="2" destOrd="0" parTransId="{7A509E3D-1C39-4B3F-ABA0-4465FD7B9B09}" sibTransId="{3D0C84BB-9346-48C3-A206-99BFFFAA0654}"/>
    <dgm:cxn modelId="{5777A74D-6AF1-40F4-AFAF-4B5049EA1397}" type="presOf" srcId="{3D0C84BB-9346-48C3-A206-99BFFFAA0654}" destId="{578A7BE3-10F6-4E02-88EB-131BB05F968F}" srcOrd="0" destOrd="0" presId="urn:microsoft.com/office/officeart/2005/8/layout/vProcess5"/>
    <dgm:cxn modelId="{5477BE6E-EAAF-4034-BE6F-9E314AA9D578}" srcId="{65DA3E57-B4FB-41EB-A488-41D1A9508020}" destId="{D12DE27C-6105-4DAF-B80A-2800993E2B74}" srcOrd="1" destOrd="0" parTransId="{C474AD57-5BB5-4176-8CAB-18166A7062F6}" sibTransId="{07F7D002-D343-4BC6-B006-D9BA2409F793}"/>
    <dgm:cxn modelId="{D7B29EAD-A6FA-4FC6-99BF-A547288B1ED1}" type="presOf" srcId="{D12DE27C-6105-4DAF-B80A-2800993E2B74}" destId="{51CB11B1-55FE-4ECC-8587-74FD874B1D70}" srcOrd="1" destOrd="0" presId="urn:microsoft.com/office/officeart/2005/8/layout/vProcess5"/>
    <dgm:cxn modelId="{5E4ECDB6-F5A2-4340-AB24-E34BF5AF92E9}" type="presOf" srcId="{11F6506E-64B7-41D0-AD7E-246687921A84}" destId="{19E139F2-378A-412B-A7D9-7BBAC92F3840}" srcOrd="1" destOrd="0" presId="urn:microsoft.com/office/officeart/2005/8/layout/vProcess5"/>
    <dgm:cxn modelId="{E9B692BB-AED2-46A2-BE63-E87387721E52}" type="presOf" srcId="{0B172069-6273-40BE-A541-8BE51F3B0F11}" destId="{DA1C9AA3-1533-429E-900F-51D55037A945}" srcOrd="1" destOrd="0" presId="urn:microsoft.com/office/officeart/2005/8/layout/vProcess5"/>
    <dgm:cxn modelId="{3CC318BC-D263-4494-B01A-CF266DED4613}" type="presOf" srcId="{46E64B1D-D7F9-47F2-93FB-144FC161DEAA}" destId="{383AC25F-BB5C-4DB5-8EF7-1FF76982CBFC}" srcOrd="0" destOrd="0" presId="urn:microsoft.com/office/officeart/2005/8/layout/vProcess5"/>
    <dgm:cxn modelId="{B7FBCCC6-BDDF-4260-9215-BB8DD10A2314}" type="presOf" srcId="{F1C85FC6-9D9A-4088-A652-93B86C733F2D}" destId="{10E0E077-C6F5-4465-9D1D-A3A680FA6455}" srcOrd="0" destOrd="0" presId="urn:microsoft.com/office/officeart/2005/8/layout/vProcess5"/>
    <dgm:cxn modelId="{393BBEE1-6A86-49D4-BEB5-75B16784B9CA}" type="presOf" srcId="{65DA3E57-B4FB-41EB-A488-41D1A9508020}" destId="{2791F800-3699-4B57-82B3-EFBFB302FC45}" srcOrd="0" destOrd="0" presId="urn:microsoft.com/office/officeart/2005/8/layout/vProcess5"/>
    <dgm:cxn modelId="{76C17CEC-EEF3-4AFB-9323-AB32E606E1F1}" type="presOf" srcId="{11F6506E-64B7-41D0-AD7E-246687921A84}" destId="{4F103EB3-AB01-4759-8B82-5A2B55C11EB7}" srcOrd="0" destOrd="0" presId="urn:microsoft.com/office/officeart/2005/8/layout/vProcess5"/>
    <dgm:cxn modelId="{DCDA8FCD-EAD0-4685-B58B-18935464A560}" type="presParOf" srcId="{2791F800-3699-4B57-82B3-EFBFB302FC45}" destId="{81D3850D-A232-4D23-A57B-71BE070973E0}" srcOrd="0" destOrd="0" presId="urn:microsoft.com/office/officeart/2005/8/layout/vProcess5"/>
    <dgm:cxn modelId="{3A648669-FA10-4EB1-A15D-F30DB4396E99}" type="presParOf" srcId="{2791F800-3699-4B57-82B3-EFBFB302FC45}" destId="{4F103EB3-AB01-4759-8B82-5A2B55C11EB7}" srcOrd="1" destOrd="0" presId="urn:microsoft.com/office/officeart/2005/8/layout/vProcess5"/>
    <dgm:cxn modelId="{83D7F1CA-4AA2-4BFA-9E31-B011A704BA5B}" type="presParOf" srcId="{2791F800-3699-4B57-82B3-EFBFB302FC45}" destId="{C85A4F6B-B215-42B0-AE4A-6C665E07D2A6}" srcOrd="2" destOrd="0" presId="urn:microsoft.com/office/officeart/2005/8/layout/vProcess5"/>
    <dgm:cxn modelId="{65B437F3-9084-4AEC-A6AC-8B762479AB05}" type="presParOf" srcId="{2791F800-3699-4B57-82B3-EFBFB302FC45}" destId="{6D2B8055-AFDC-437C-9EF6-FE533E10116E}" srcOrd="3" destOrd="0" presId="urn:microsoft.com/office/officeart/2005/8/layout/vProcess5"/>
    <dgm:cxn modelId="{E0B3B676-E389-45AA-85E8-515C4A296791}" type="presParOf" srcId="{2791F800-3699-4B57-82B3-EFBFB302FC45}" destId="{383AC25F-BB5C-4DB5-8EF7-1FF76982CBFC}" srcOrd="4" destOrd="0" presId="urn:microsoft.com/office/officeart/2005/8/layout/vProcess5"/>
    <dgm:cxn modelId="{E4C0F8E3-847E-4BD0-9897-9F36CC188106}" type="presParOf" srcId="{2791F800-3699-4B57-82B3-EFBFB302FC45}" destId="{10E0E077-C6F5-4465-9D1D-A3A680FA6455}" srcOrd="5" destOrd="0" presId="urn:microsoft.com/office/officeart/2005/8/layout/vProcess5"/>
    <dgm:cxn modelId="{888CB19A-D982-4191-99ED-EB84A0BCC550}" type="presParOf" srcId="{2791F800-3699-4B57-82B3-EFBFB302FC45}" destId="{817B112C-BD70-4E8A-AFAB-F9B8A5BC7F6B}" srcOrd="6" destOrd="0" presId="urn:microsoft.com/office/officeart/2005/8/layout/vProcess5"/>
    <dgm:cxn modelId="{44B1FA38-2D2A-4902-8B83-D20F0EF1F515}" type="presParOf" srcId="{2791F800-3699-4B57-82B3-EFBFB302FC45}" destId="{578A7BE3-10F6-4E02-88EB-131BB05F968F}" srcOrd="7" destOrd="0" presId="urn:microsoft.com/office/officeart/2005/8/layout/vProcess5"/>
    <dgm:cxn modelId="{6D3B23E0-FC58-4273-BE4F-3314174455E8}" type="presParOf" srcId="{2791F800-3699-4B57-82B3-EFBFB302FC45}" destId="{19E139F2-378A-412B-A7D9-7BBAC92F3840}" srcOrd="8" destOrd="0" presId="urn:microsoft.com/office/officeart/2005/8/layout/vProcess5"/>
    <dgm:cxn modelId="{E780486B-B388-489D-BA7F-F7F685ED3A81}" type="presParOf" srcId="{2791F800-3699-4B57-82B3-EFBFB302FC45}" destId="{51CB11B1-55FE-4ECC-8587-74FD874B1D70}" srcOrd="9" destOrd="0" presId="urn:microsoft.com/office/officeart/2005/8/layout/vProcess5"/>
    <dgm:cxn modelId="{28D2A03D-54E1-4B49-BFC8-9596A7D96D38}" type="presParOf" srcId="{2791F800-3699-4B57-82B3-EFBFB302FC45}" destId="{DA1C9AA3-1533-429E-900F-51D55037A945}" srcOrd="10" destOrd="0" presId="urn:microsoft.com/office/officeart/2005/8/layout/vProcess5"/>
    <dgm:cxn modelId="{3F027E9E-2F1F-4D77-AD37-A130040370D9}" type="presParOf" srcId="{2791F800-3699-4B57-82B3-EFBFB302FC45}" destId="{FA6ED5AD-0593-45F1-8842-BB6FFC053F3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D6B807-915E-4EE5-90E1-2947F783259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0983DE-52CD-434E-BFED-E71E355FF120}">
      <dgm:prSet/>
      <dgm:spPr/>
      <dgm:t>
        <a:bodyPr/>
        <a:lstStyle/>
        <a:p>
          <a:r>
            <a:rPr lang="en-US" dirty="0"/>
            <a:t>Regex handles: </a:t>
          </a:r>
        </a:p>
      </dgm:t>
    </dgm:pt>
    <dgm:pt modelId="{9541BA43-7483-497E-B113-81F5B35B16C2}" type="parTrans" cxnId="{EC3B72B0-2BA7-45B6-9AF8-F0E4F9FE5747}">
      <dgm:prSet/>
      <dgm:spPr/>
      <dgm:t>
        <a:bodyPr/>
        <a:lstStyle/>
        <a:p>
          <a:endParaRPr lang="en-US"/>
        </a:p>
      </dgm:t>
    </dgm:pt>
    <dgm:pt modelId="{F924953E-064E-4333-AFE3-A8DF241D1354}" type="sibTrans" cxnId="{EC3B72B0-2BA7-45B6-9AF8-F0E4F9FE5747}">
      <dgm:prSet/>
      <dgm:spPr/>
      <dgm:t>
        <a:bodyPr/>
        <a:lstStyle/>
        <a:p>
          <a:endParaRPr lang="en-US"/>
        </a:p>
      </dgm:t>
    </dgm:pt>
    <dgm:pt modelId="{1D7E34DE-74FF-4CAC-96EB-915D5DED01A2}">
      <dgm:prSet/>
      <dgm:spPr/>
      <dgm:t>
        <a:bodyPr/>
        <a:lstStyle/>
        <a:p>
          <a:r>
            <a:rPr lang="en-US" dirty="0"/>
            <a:t>Q1: Answer...    </a:t>
          </a:r>
        </a:p>
      </dgm:t>
    </dgm:pt>
    <dgm:pt modelId="{7AADE54F-DAF9-4B85-B831-6F0A1FB8978E}" type="parTrans" cxnId="{3E97F888-0B33-4169-8205-86B8E17BBE1F}">
      <dgm:prSet/>
      <dgm:spPr/>
      <dgm:t>
        <a:bodyPr/>
        <a:lstStyle/>
        <a:p>
          <a:endParaRPr lang="en-US"/>
        </a:p>
      </dgm:t>
    </dgm:pt>
    <dgm:pt modelId="{3D3B0126-54B1-422E-8C61-EC5A71FEBAD7}" type="sibTrans" cxnId="{3E97F888-0B33-4169-8205-86B8E17BBE1F}">
      <dgm:prSet/>
      <dgm:spPr/>
      <dgm:t>
        <a:bodyPr/>
        <a:lstStyle/>
        <a:p>
          <a:endParaRPr lang="en-US"/>
        </a:p>
      </dgm:t>
    </dgm:pt>
    <dgm:pt modelId="{695B4116-9F3B-4F8C-AD06-87521C4E30CD}">
      <dgm:prSet/>
      <dgm:spPr/>
      <dgm:t>
        <a:bodyPr/>
        <a:lstStyle/>
        <a:p>
          <a:r>
            <a:rPr lang="en-US" dirty="0"/>
            <a:t>1) Answer...    </a:t>
          </a:r>
        </a:p>
      </dgm:t>
    </dgm:pt>
    <dgm:pt modelId="{D02D191E-CC89-4AC5-B76B-7D2B743C691B}" type="parTrans" cxnId="{31C15E79-9D60-4B0F-A35B-0C57F5CEEC43}">
      <dgm:prSet/>
      <dgm:spPr/>
      <dgm:t>
        <a:bodyPr/>
        <a:lstStyle/>
        <a:p>
          <a:endParaRPr lang="en-US"/>
        </a:p>
      </dgm:t>
    </dgm:pt>
    <dgm:pt modelId="{1008CECF-B5E6-440D-98FD-01691117C995}" type="sibTrans" cxnId="{31C15E79-9D60-4B0F-A35B-0C57F5CEEC43}">
      <dgm:prSet/>
      <dgm:spPr/>
      <dgm:t>
        <a:bodyPr/>
        <a:lstStyle/>
        <a:p>
          <a:endParaRPr lang="en-US"/>
        </a:p>
      </dgm:t>
    </dgm:pt>
    <dgm:pt modelId="{ED41C6F2-E93E-47DD-9154-83B9ECBEBADE}">
      <dgm:prSet/>
      <dgm:spPr/>
      <dgm:t>
        <a:bodyPr/>
        <a:lstStyle/>
        <a:p>
          <a:r>
            <a:rPr lang="en-US" dirty="0">
              <a:latin typeface="Univers Condensed"/>
            </a:rPr>
            <a:t>Question3</a:t>
          </a:r>
          <a:r>
            <a:rPr lang="en-US" dirty="0"/>
            <a:t> - Answer...</a:t>
          </a:r>
        </a:p>
      </dgm:t>
    </dgm:pt>
    <dgm:pt modelId="{75897332-B501-4AC6-94ED-BAA1A65C51B8}" type="parTrans" cxnId="{556DDF95-AE86-435A-8D2E-ED5DA6844091}">
      <dgm:prSet/>
      <dgm:spPr/>
      <dgm:t>
        <a:bodyPr/>
        <a:lstStyle/>
        <a:p>
          <a:endParaRPr lang="en-US"/>
        </a:p>
      </dgm:t>
    </dgm:pt>
    <dgm:pt modelId="{DA7FE991-F5AD-4A61-8C14-8CF87B883DD7}" type="sibTrans" cxnId="{556DDF95-AE86-435A-8D2E-ED5DA6844091}">
      <dgm:prSet/>
      <dgm:spPr/>
      <dgm:t>
        <a:bodyPr/>
        <a:lstStyle/>
        <a:p>
          <a:endParaRPr lang="en-US"/>
        </a:p>
      </dgm:t>
    </dgm:pt>
    <dgm:pt modelId="{E704DC53-2C46-4804-9931-E43CA3E3997E}">
      <dgm:prSet/>
      <dgm:spPr/>
      <dgm:t>
        <a:bodyPr/>
        <a:lstStyle/>
        <a:p>
          <a:r>
            <a:rPr lang="en-US" dirty="0"/>
            <a:t>Supports 15+ numbering styles</a:t>
          </a:r>
        </a:p>
      </dgm:t>
    </dgm:pt>
    <dgm:pt modelId="{A2D40790-3245-4E63-95D7-F725B43F6CF1}" type="parTrans" cxnId="{0A3D5305-A98D-4E40-B959-7ED41B2AAA5E}">
      <dgm:prSet/>
      <dgm:spPr/>
      <dgm:t>
        <a:bodyPr/>
        <a:lstStyle/>
        <a:p>
          <a:endParaRPr lang="en-US"/>
        </a:p>
      </dgm:t>
    </dgm:pt>
    <dgm:pt modelId="{1F0B6B1C-6D48-4E8E-B52E-F25EC86D1023}" type="sibTrans" cxnId="{0A3D5305-A98D-4E40-B959-7ED41B2AAA5E}">
      <dgm:prSet/>
      <dgm:spPr/>
      <dgm:t>
        <a:bodyPr/>
        <a:lstStyle/>
        <a:p>
          <a:endParaRPr lang="en-US"/>
        </a:p>
      </dgm:t>
    </dgm:pt>
    <dgm:pt modelId="{77F486E9-72EA-4FC0-BFCD-63D9091637E8}" type="pres">
      <dgm:prSet presAssocID="{A0D6B807-915E-4EE5-90E1-2947F7832590}" presName="linear" presStyleCnt="0">
        <dgm:presLayoutVars>
          <dgm:dir/>
          <dgm:animLvl val="lvl"/>
          <dgm:resizeHandles val="exact"/>
        </dgm:presLayoutVars>
      </dgm:prSet>
      <dgm:spPr/>
    </dgm:pt>
    <dgm:pt modelId="{F31F9E3D-35E6-4276-98A3-4BC324921C0E}" type="pres">
      <dgm:prSet presAssocID="{520983DE-52CD-434E-BFED-E71E355FF120}" presName="parentLin" presStyleCnt="0"/>
      <dgm:spPr/>
    </dgm:pt>
    <dgm:pt modelId="{AF8C58FC-0823-4A7B-8254-9837EB73128D}" type="pres">
      <dgm:prSet presAssocID="{520983DE-52CD-434E-BFED-E71E355FF120}" presName="parentLeftMargin" presStyleLbl="node1" presStyleIdx="0" presStyleCnt="5"/>
      <dgm:spPr/>
    </dgm:pt>
    <dgm:pt modelId="{E5F07B57-7E6F-487F-820E-57EBD3CA150F}" type="pres">
      <dgm:prSet presAssocID="{520983DE-52CD-434E-BFED-E71E355FF12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D317E8-831E-43E5-B0F8-0BC7DC46ED91}" type="pres">
      <dgm:prSet presAssocID="{520983DE-52CD-434E-BFED-E71E355FF120}" presName="negativeSpace" presStyleCnt="0"/>
      <dgm:spPr/>
    </dgm:pt>
    <dgm:pt modelId="{0B1718AA-AE08-48B6-917E-C83EEFEA5731}" type="pres">
      <dgm:prSet presAssocID="{520983DE-52CD-434E-BFED-E71E355FF120}" presName="childText" presStyleLbl="conFgAcc1" presStyleIdx="0" presStyleCnt="5">
        <dgm:presLayoutVars>
          <dgm:bulletEnabled val="1"/>
        </dgm:presLayoutVars>
      </dgm:prSet>
      <dgm:spPr/>
    </dgm:pt>
    <dgm:pt modelId="{C51F38D0-1AA5-4817-BACD-50EF233E5547}" type="pres">
      <dgm:prSet presAssocID="{F924953E-064E-4333-AFE3-A8DF241D1354}" presName="spaceBetweenRectangles" presStyleCnt="0"/>
      <dgm:spPr/>
    </dgm:pt>
    <dgm:pt modelId="{3F56F351-8397-429A-AD82-6D439A733B9B}" type="pres">
      <dgm:prSet presAssocID="{1D7E34DE-74FF-4CAC-96EB-915D5DED01A2}" presName="parentLin" presStyleCnt="0"/>
      <dgm:spPr/>
    </dgm:pt>
    <dgm:pt modelId="{E05DA75D-AE61-4F51-9B65-82810532D13C}" type="pres">
      <dgm:prSet presAssocID="{1D7E34DE-74FF-4CAC-96EB-915D5DED01A2}" presName="parentLeftMargin" presStyleLbl="node1" presStyleIdx="0" presStyleCnt="5"/>
      <dgm:spPr/>
    </dgm:pt>
    <dgm:pt modelId="{2E5A407E-724F-40ED-98C4-B6E79689B26D}" type="pres">
      <dgm:prSet presAssocID="{1D7E34DE-74FF-4CAC-96EB-915D5DED01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7CC0728-C05D-4B91-BB91-53BC393B474E}" type="pres">
      <dgm:prSet presAssocID="{1D7E34DE-74FF-4CAC-96EB-915D5DED01A2}" presName="negativeSpace" presStyleCnt="0"/>
      <dgm:spPr/>
    </dgm:pt>
    <dgm:pt modelId="{48E2C7B0-89CB-49C2-A9D5-0767A4CE96B6}" type="pres">
      <dgm:prSet presAssocID="{1D7E34DE-74FF-4CAC-96EB-915D5DED01A2}" presName="childText" presStyleLbl="conFgAcc1" presStyleIdx="1" presStyleCnt="5">
        <dgm:presLayoutVars>
          <dgm:bulletEnabled val="1"/>
        </dgm:presLayoutVars>
      </dgm:prSet>
      <dgm:spPr/>
    </dgm:pt>
    <dgm:pt modelId="{DB288152-92D8-43C2-A5F8-D6A8D666A5FE}" type="pres">
      <dgm:prSet presAssocID="{3D3B0126-54B1-422E-8C61-EC5A71FEBAD7}" presName="spaceBetweenRectangles" presStyleCnt="0"/>
      <dgm:spPr/>
    </dgm:pt>
    <dgm:pt modelId="{CB6C1C74-8657-412C-BD5F-56774C4826ED}" type="pres">
      <dgm:prSet presAssocID="{695B4116-9F3B-4F8C-AD06-87521C4E30CD}" presName="parentLin" presStyleCnt="0"/>
      <dgm:spPr/>
    </dgm:pt>
    <dgm:pt modelId="{9A62F6D1-AD20-4860-A5FF-5A9EBF150BC6}" type="pres">
      <dgm:prSet presAssocID="{695B4116-9F3B-4F8C-AD06-87521C4E30CD}" presName="parentLeftMargin" presStyleLbl="node1" presStyleIdx="1" presStyleCnt="5"/>
      <dgm:spPr/>
    </dgm:pt>
    <dgm:pt modelId="{19EA8584-5D1C-4F01-A330-F26D8F90B9F2}" type="pres">
      <dgm:prSet presAssocID="{695B4116-9F3B-4F8C-AD06-87521C4E30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082504-D682-4ED0-922C-F9771B1C3157}" type="pres">
      <dgm:prSet presAssocID="{695B4116-9F3B-4F8C-AD06-87521C4E30CD}" presName="negativeSpace" presStyleCnt="0"/>
      <dgm:spPr/>
    </dgm:pt>
    <dgm:pt modelId="{3FF01EBD-B1B7-41E5-87E0-156343D46935}" type="pres">
      <dgm:prSet presAssocID="{695B4116-9F3B-4F8C-AD06-87521C4E30CD}" presName="childText" presStyleLbl="conFgAcc1" presStyleIdx="2" presStyleCnt="5">
        <dgm:presLayoutVars>
          <dgm:bulletEnabled val="1"/>
        </dgm:presLayoutVars>
      </dgm:prSet>
      <dgm:spPr/>
    </dgm:pt>
    <dgm:pt modelId="{76F58120-25EA-46C0-BE1C-DB8F47A7EF4F}" type="pres">
      <dgm:prSet presAssocID="{1008CECF-B5E6-440D-98FD-01691117C995}" presName="spaceBetweenRectangles" presStyleCnt="0"/>
      <dgm:spPr/>
    </dgm:pt>
    <dgm:pt modelId="{9D211158-6604-4D32-A4DA-F9BB0EDEC956}" type="pres">
      <dgm:prSet presAssocID="{ED41C6F2-E93E-47DD-9154-83B9ECBEBADE}" presName="parentLin" presStyleCnt="0"/>
      <dgm:spPr/>
    </dgm:pt>
    <dgm:pt modelId="{668D51F7-B681-45CE-9C30-59B4DFEE5839}" type="pres">
      <dgm:prSet presAssocID="{ED41C6F2-E93E-47DD-9154-83B9ECBEBADE}" presName="parentLeftMargin" presStyleLbl="node1" presStyleIdx="2" presStyleCnt="5"/>
      <dgm:spPr/>
    </dgm:pt>
    <dgm:pt modelId="{AF2F2477-E9FE-40DD-A0BE-1A755C9FE1BF}" type="pres">
      <dgm:prSet presAssocID="{ED41C6F2-E93E-47DD-9154-83B9ECBEBA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FCA9E27-5C27-4B1D-8E63-BDB335797AA0}" type="pres">
      <dgm:prSet presAssocID="{ED41C6F2-E93E-47DD-9154-83B9ECBEBADE}" presName="negativeSpace" presStyleCnt="0"/>
      <dgm:spPr/>
    </dgm:pt>
    <dgm:pt modelId="{D848D8C3-54BE-43D8-8E42-8B56431771A1}" type="pres">
      <dgm:prSet presAssocID="{ED41C6F2-E93E-47DD-9154-83B9ECBEBADE}" presName="childText" presStyleLbl="conFgAcc1" presStyleIdx="3" presStyleCnt="5">
        <dgm:presLayoutVars>
          <dgm:bulletEnabled val="1"/>
        </dgm:presLayoutVars>
      </dgm:prSet>
      <dgm:spPr/>
    </dgm:pt>
    <dgm:pt modelId="{3D4C85A4-44C8-4D9D-B515-713B6FF36183}" type="pres">
      <dgm:prSet presAssocID="{DA7FE991-F5AD-4A61-8C14-8CF87B883DD7}" presName="spaceBetweenRectangles" presStyleCnt="0"/>
      <dgm:spPr/>
    </dgm:pt>
    <dgm:pt modelId="{9E22FC50-8F3B-4E90-B549-5777D4C642F2}" type="pres">
      <dgm:prSet presAssocID="{E704DC53-2C46-4804-9931-E43CA3E3997E}" presName="parentLin" presStyleCnt="0"/>
      <dgm:spPr/>
    </dgm:pt>
    <dgm:pt modelId="{A94A9C83-EC8E-4605-9A36-41EF532C3F6D}" type="pres">
      <dgm:prSet presAssocID="{E704DC53-2C46-4804-9931-E43CA3E3997E}" presName="parentLeftMargin" presStyleLbl="node1" presStyleIdx="3" presStyleCnt="5"/>
      <dgm:spPr/>
    </dgm:pt>
    <dgm:pt modelId="{6D4BC353-451E-4D65-A832-6221B26FF2F5}" type="pres">
      <dgm:prSet presAssocID="{E704DC53-2C46-4804-9931-E43CA3E3997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641DD5A-9445-468A-AB71-7708D9AA1522}" type="pres">
      <dgm:prSet presAssocID="{E704DC53-2C46-4804-9931-E43CA3E3997E}" presName="negativeSpace" presStyleCnt="0"/>
      <dgm:spPr/>
    </dgm:pt>
    <dgm:pt modelId="{430044FE-2CF1-4371-A299-48A73D95B438}" type="pres">
      <dgm:prSet presAssocID="{E704DC53-2C46-4804-9931-E43CA3E3997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A3D5305-A98D-4E40-B959-7ED41B2AAA5E}" srcId="{A0D6B807-915E-4EE5-90E1-2947F7832590}" destId="{E704DC53-2C46-4804-9931-E43CA3E3997E}" srcOrd="4" destOrd="0" parTransId="{A2D40790-3245-4E63-95D7-F725B43F6CF1}" sibTransId="{1F0B6B1C-6D48-4E8E-B52E-F25EC86D1023}"/>
    <dgm:cxn modelId="{D8B4B106-4756-4010-8EB0-2D88BADAB89B}" type="presOf" srcId="{ED41C6F2-E93E-47DD-9154-83B9ECBEBADE}" destId="{AF2F2477-E9FE-40DD-A0BE-1A755C9FE1BF}" srcOrd="1" destOrd="0" presId="urn:microsoft.com/office/officeart/2005/8/layout/list1"/>
    <dgm:cxn modelId="{86C49307-3F9C-4D82-B672-B2EB6268E59A}" type="presOf" srcId="{695B4116-9F3B-4F8C-AD06-87521C4E30CD}" destId="{19EA8584-5D1C-4F01-A330-F26D8F90B9F2}" srcOrd="1" destOrd="0" presId="urn:microsoft.com/office/officeart/2005/8/layout/list1"/>
    <dgm:cxn modelId="{38522D65-C9BE-4393-92E1-736360C89289}" type="presOf" srcId="{A0D6B807-915E-4EE5-90E1-2947F7832590}" destId="{77F486E9-72EA-4FC0-BFCD-63D9091637E8}" srcOrd="0" destOrd="0" presId="urn:microsoft.com/office/officeart/2005/8/layout/list1"/>
    <dgm:cxn modelId="{702F3267-50FC-4FC7-8637-F25EE3D76C39}" type="presOf" srcId="{ED41C6F2-E93E-47DD-9154-83B9ECBEBADE}" destId="{668D51F7-B681-45CE-9C30-59B4DFEE5839}" srcOrd="0" destOrd="0" presId="urn:microsoft.com/office/officeart/2005/8/layout/list1"/>
    <dgm:cxn modelId="{8F3F7A6A-F7B6-4924-AD14-9BF90B621EFC}" type="presOf" srcId="{520983DE-52CD-434E-BFED-E71E355FF120}" destId="{E5F07B57-7E6F-487F-820E-57EBD3CA150F}" srcOrd="1" destOrd="0" presId="urn:microsoft.com/office/officeart/2005/8/layout/list1"/>
    <dgm:cxn modelId="{55903458-C525-46B9-A5DE-A5EB81B72A1C}" type="presOf" srcId="{695B4116-9F3B-4F8C-AD06-87521C4E30CD}" destId="{9A62F6D1-AD20-4860-A5FF-5A9EBF150BC6}" srcOrd="0" destOrd="0" presId="urn:microsoft.com/office/officeart/2005/8/layout/list1"/>
    <dgm:cxn modelId="{31C15E79-9D60-4B0F-A35B-0C57F5CEEC43}" srcId="{A0D6B807-915E-4EE5-90E1-2947F7832590}" destId="{695B4116-9F3B-4F8C-AD06-87521C4E30CD}" srcOrd="2" destOrd="0" parTransId="{D02D191E-CC89-4AC5-B76B-7D2B743C691B}" sibTransId="{1008CECF-B5E6-440D-98FD-01691117C995}"/>
    <dgm:cxn modelId="{AAAD5E7D-2A40-4006-BFB5-1CC2277EA7D7}" type="presOf" srcId="{E704DC53-2C46-4804-9931-E43CA3E3997E}" destId="{6D4BC353-451E-4D65-A832-6221B26FF2F5}" srcOrd="1" destOrd="0" presId="urn:microsoft.com/office/officeart/2005/8/layout/list1"/>
    <dgm:cxn modelId="{3E97F888-0B33-4169-8205-86B8E17BBE1F}" srcId="{A0D6B807-915E-4EE5-90E1-2947F7832590}" destId="{1D7E34DE-74FF-4CAC-96EB-915D5DED01A2}" srcOrd="1" destOrd="0" parTransId="{7AADE54F-DAF9-4B85-B831-6F0A1FB8978E}" sibTransId="{3D3B0126-54B1-422E-8C61-EC5A71FEBAD7}"/>
    <dgm:cxn modelId="{556DDF95-AE86-435A-8D2E-ED5DA6844091}" srcId="{A0D6B807-915E-4EE5-90E1-2947F7832590}" destId="{ED41C6F2-E93E-47DD-9154-83B9ECBEBADE}" srcOrd="3" destOrd="0" parTransId="{75897332-B501-4AC6-94ED-BAA1A65C51B8}" sibTransId="{DA7FE991-F5AD-4A61-8C14-8CF87B883DD7}"/>
    <dgm:cxn modelId="{E20B4EA7-489D-4D03-8838-573C5C53C8A6}" type="presOf" srcId="{1D7E34DE-74FF-4CAC-96EB-915D5DED01A2}" destId="{E05DA75D-AE61-4F51-9B65-82810532D13C}" srcOrd="0" destOrd="0" presId="urn:microsoft.com/office/officeart/2005/8/layout/list1"/>
    <dgm:cxn modelId="{EC3B72B0-2BA7-45B6-9AF8-F0E4F9FE5747}" srcId="{A0D6B807-915E-4EE5-90E1-2947F7832590}" destId="{520983DE-52CD-434E-BFED-E71E355FF120}" srcOrd="0" destOrd="0" parTransId="{9541BA43-7483-497E-B113-81F5B35B16C2}" sibTransId="{F924953E-064E-4333-AFE3-A8DF241D1354}"/>
    <dgm:cxn modelId="{3118A0E1-BEAA-4F10-B89A-EB1FC638132B}" type="presOf" srcId="{E704DC53-2C46-4804-9931-E43CA3E3997E}" destId="{A94A9C83-EC8E-4605-9A36-41EF532C3F6D}" srcOrd="0" destOrd="0" presId="urn:microsoft.com/office/officeart/2005/8/layout/list1"/>
    <dgm:cxn modelId="{384D03E4-C39C-4FB2-A98B-40A4DE568C38}" type="presOf" srcId="{1D7E34DE-74FF-4CAC-96EB-915D5DED01A2}" destId="{2E5A407E-724F-40ED-98C4-B6E79689B26D}" srcOrd="1" destOrd="0" presId="urn:microsoft.com/office/officeart/2005/8/layout/list1"/>
    <dgm:cxn modelId="{DC9EB2F3-4DC6-48C7-BE32-266F1DDCBFEC}" type="presOf" srcId="{520983DE-52CD-434E-BFED-E71E355FF120}" destId="{AF8C58FC-0823-4A7B-8254-9837EB73128D}" srcOrd="0" destOrd="0" presId="urn:microsoft.com/office/officeart/2005/8/layout/list1"/>
    <dgm:cxn modelId="{F833E5D3-D2C2-45F7-9CDE-52F0AAABD777}" type="presParOf" srcId="{77F486E9-72EA-4FC0-BFCD-63D9091637E8}" destId="{F31F9E3D-35E6-4276-98A3-4BC324921C0E}" srcOrd="0" destOrd="0" presId="urn:microsoft.com/office/officeart/2005/8/layout/list1"/>
    <dgm:cxn modelId="{FEC3B670-FD65-4091-8CCA-1782355A5E59}" type="presParOf" srcId="{F31F9E3D-35E6-4276-98A3-4BC324921C0E}" destId="{AF8C58FC-0823-4A7B-8254-9837EB73128D}" srcOrd="0" destOrd="0" presId="urn:microsoft.com/office/officeart/2005/8/layout/list1"/>
    <dgm:cxn modelId="{59D00A44-BE79-466E-8356-E0F71B7A87ED}" type="presParOf" srcId="{F31F9E3D-35E6-4276-98A3-4BC324921C0E}" destId="{E5F07B57-7E6F-487F-820E-57EBD3CA150F}" srcOrd="1" destOrd="0" presId="urn:microsoft.com/office/officeart/2005/8/layout/list1"/>
    <dgm:cxn modelId="{3121D3F5-4B4C-4194-A151-0242E579FD74}" type="presParOf" srcId="{77F486E9-72EA-4FC0-BFCD-63D9091637E8}" destId="{AFD317E8-831E-43E5-B0F8-0BC7DC46ED91}" srcOrd="1" destOrd="0" presId="urn:microsoft.com/office/officeart/2005/8/layout/list1"/>
    <dgm:cxn modelId="{6F5284D2-E3FE-4BE4-A4B0-524D026A5295}" type="presParOf" srcId="{77F486E9-72EA-4FC0-BFCD-63D9091637E8}" destId="{0B1718AA-AE08-48B6-917E-C83EEFEA5731}" srcOrd="2" destOrd="0" presId="urn:microsoft.com/office/officeart/2005/8/layout/list1"/>
    <dgm:cxn modelId="{44D7D419-D117-4F67-8FC3-CD3D3168B3CE}" type="presParOf" srcId="{77F486E9-72EA-4FC0-BFCD-63D9091637E8}" destId="{C51F38D0-1AA5-4817-BACD-50EF233E5547}" srcOrd="3" destOrd="0" presId="urn:microsoft.com/office/officeart/2005/8/layout/list1"/>
    <dgm:cxn modelId="{164C57C1-D6EF-402E-A43C-A6C4C745B419}" type="presParOf" srcId="{77F486E9-72EA-4FC0-BFCD-63D9091637E8}" destId="{3F56F351-8397-429A-AD82-6D439A733B9B}" srcOrd="4" destOrd="0" presId="urn:microsoft.com/office/officeart/2005/8/layout/list1"/>
    <dgm:cxn modelId="{B230DACA-28E9-4771-BAA0-5870260657FE}" type="presParOf" srcId="{3F56F351-8397-429A-AD82-6D439A733B9B}" destId="{E05DA75D-AE61-4F51-9B65-82810532D13C}" srcOrd="0" destOrd="0" presId="urn:microsoft.com/office/officeart/2005/8/layout/list1"/>
    <dgm:cxn modelId="{D859D3B9-1481-4235-BDDF-118895931D01}" type="presParOf" srcId="{3F56F351-8397-429A-AD82-6D439A733B9B}" destId="{2E5A407E-724F-40ED-98C4-B6E79689B26D}" srcOrd="1" destOrd="0" presId="urn:microsoft.com/office/officeart/2005/8/layout/list1"/>
    <dgm:cxn modelId="{5D7DF466-F2C7-47C1-A48D-7379966C4887}" type="presParOf" srcId="{77F486E9-72EA-4FC0-BFCD-63D9091637E8}" destId="{B7CC0728-C05D-4B91-BB91-53BC393B474E}" srcOrd="5" destOrd="0" presId="urn:microsoft.com/office/officeart/2005/8/layout/list1"/>
    <dgm:cxn modelId="{B20B38C3-D34A-4C9C-A310-6E7E3AEF9D01}" type="presParOf" srcId="{77F486E9-72EA-4FC0-BFCD-63D9091637E8}" destId="{48E2C7B0-89CB-49C2-A9D5-0767A4CE96B6}" srcOrd="6" destOrd="0" presId="urn:microsoft.com/office/officeart/2005/8/layout/list1"/>
    <dgm:cxn modelId="{00568786-981D-486A-8DF0-B28550D98E0F}" type="presParOf" srcId="{77F486E9-72EA-4FC0-BFCD-63D9091637E8}" destId="{DB288152-92D8-43C2-A5F8-D6A8D666A5FE}" srcOrd="7" destOrd="0" presId="urn:microsoft.com/office/officeart/2005/8/layout/list1"/>
    <dgm:cxn modelId="{26EBC5B6-CE80-4AE0-980E-697508EECE00}" type="presParOf" srcId="{77F486E9-72EA-4FC0-BFCD-63D9091637E8}" destId="{CB6C1C74-8657-412C-BD5F-56774C4826ED}" srcOrd="8" destOrd="0" presId="urn:microsoft.com/office/officeart/2005/8/layout/list1"/>
    <dgm:cxn modelId="{7D1E71B4-E6B4-4EF2-832B-EAF385A07564}" type="presParOf" srcId="{CB6C1C74-8657-412C-BD5F-56774C4826ED}" destId="{9A62F6D1-AD20-4860-A5FF-5A9EBF150BC6}" srcOrd="0" destOrd="0" presId="urn:microsoft.com/office/officeart/2005/8/layout/list1"/>
    <dgm:cxn modelId="{8BD77494-22F2-443A-9459-B8A0EDDB85E5}" type="presParOf" srcId="{CB6C1C74-8657-412C-BD5F-56774C4826ED}" destId="{19EA8584-5D1C-4F01-A330-F26D8F90B9F2}" srcOrd="1" destOrd="0" presId="urn:microsoft.com/office/officeart/2005/8/layout/list1"/>
    <dgm:cxn modelId="{3B8D974D-4262-49BD-B239-875C8F85C175}" type="presParOf" srcId="{77F486E9-72EA-4FC0-BFCD-63D9091637E8}" destId="{B4082504-D682-4ED0-922C-F9771B1C3157}" srcOrd="9" destOrd="0" presId="urn:microsoft.com/office/officeart/2005/8/layout/list1"/>
    <dgm:cxn modelId="{1A7273CE-2BBE-48FE-BB6D-461CACFAF6EA}" type="presParOf" srcId="{77F486E9-72EA-4FC0-BFCD-63D9091637E8}" destId="{3FF01EBD-B1B7-41E5-87E0-156343D46935}" srcOrd="10" destOrd="0" presId="urn:microsoft.com/office/officeart/2005/8/layout/list1"/>
    <dgm:cxn modelId="{7C2FF35D-8241-4AFA-80B2-83F58CBA8FBE}" type="presParOf" srcId="{77F486E9-72EA-4FC0-BFCD-63D9091637E8}" destId="{76F58120-25EA-46C0-BE1C-DB8F47A7EF4F}" srcOrd="11" destOrd="0" presId="urn:microsoft.com/office/officeart/2005/8/layout/list1"/>
    <dgm:cxn modelId="{A94290CC-C485-4D20-AEE9-C8F7727094E8}" type="presParOf" srcId="{77F486E9-72EA-4FC0-BFCD-63D9091637E8}" destId="{9D211158-6604-4D32-A4DA-F9BB0EDEC956}" srcOrd="12" destOrd="0" presId="urn:microsoft.com/office/officeart/2005/8/layout/list1"/>
    <dgm:cxn modelId="{193431A5-A450-4D69-925A-657EC2FCDECB}" type="presParOf" srcId="{9D211158-6604-4D32-A4DA-F9BB0EDEC956}" destId="{668D51F7-B681-45CE-9C30-59B4DFEE5839}" srcOrd="0" destOrd="0" presId="urn:microsoft.com/office/officeart/2005/8/layout/list1"/>
    <dgm:cxn modelId="{CB0A11C2-A9DA-4ECE-8253-6DE015E613B5}" type="presParOf" srcId="{9D211158-6604-4D32-A4DA-F9BB0EDEC956}" destId="{AF2F2477-E9FE-40DD-A0BE-1A755C9FE1BF}" srcOrd="1" destOrd="0" presId="urn:microsoft.com/office/officeart/2005/8/layout/list1"/>
    <dgm:cxn modelId="{E080032E-8444-44B2-9D03-0A5BA96EE21F}" type="presParOf" srcId="{77F486E9-72EA-4FC0-BFCD-63D9091637E8}" destId="{6FCA9E27-5C27-4B1D-8E63-BDB335797AA0}" srcOrd="13" destOrd="0" presId="urn:microsoft.com/office/officeart/2005/8/layout/list1"/>
    <dgm:cxn modelId="{D342A7B4-4EA4-4507-A10A-09BC704066E6}" type="presParOf" srcId="{77F486E9-72EA-4FC0-BFCD-63D9091637E8}" destId="{D848D8C3-54BE-43D8-8E42-8B56431771A1}" srcOrd="14" destOrd="0" presId="urn:microsoft.com/office/officeart/2005/8/layout/list1"/>
    <dgm:cxn modelId="{704A52B5-5238-4A8E-AEBF-CAA93F030ADA}" type="presParOf" srcId="{77F486E9-72EA-4FC0-BFCD-63D9091637E8}" destId="{3D4C85A4-44C8-4D9D-B515-713B6FF36183}" srcOrd="15" destOrd="0" presId="urn:microsoft.com/office/officeart/2005/8/layout/list1"/>
    <dgm:cxn modelId="{CBB29B32-4E77-45F1-95A4-A3119A51BDF9}" type="presParOf" srcId="{77F486E9-72EA-4FC0-BFCD-63D9091637E8}" destId="{9E22FC50-8F3B-4E90-B549-5777D4C642F2}" srcOrd="16" destOrd="0" presId="urn:microsoft.com/office/officeart/2005/8/layout/list1"/>
    <dgm:cxn modelId="{0FFBB97E-CBBE-4C64-980E-2228F7667036}" type="presParOf" srcId="{9E22FC50-8F3B-4E90-B549-5777D4C642F2}" destId="{A94A9C83-EC8E-4605-9A36-41EF532C3F6D}" srcOrd="0" destOrd="0" presId="urn:microsoft.com/office/officeart/2005/8/layout/list1"/>
    <dgm:cxn modelId="{B03C7512-72BF-46CF-8FFF-E80F49EBCD0F}" type="presParOf" srcId="{9E22FC50-8F3B-4E90-B549-5777D4C642F2}" destId="{6D4BC353-451E-4D65-A832-6221B26FF2F5}" srcOrd="1" destOrd="0" presId="urn:microsoft.com/office/officeart/2005/8/layout/list1"/>
    <dgm:cxn modelId="{9F9E3AE6-09A0-4C62-A973-939398C840C2}" type="presParOf" srcId="{77F486E9-72EA-4FC0-BFCD-63D9091637E8}" destId="{9641DD5A-9445-468A-AB71-7708D9AA1522}" srcOrd="17" destOrd="0" presId="urn:microsoft.com/office/officeart/2005/8/layout/list1"/>
    <dgm:cxn modelId="{A110A056-FE25-4D44-B1D3-00158040BC25}" type="presParOf" srcId="{77F486E9-72EA-4FC0-BFCD-63D9091637E8}" destId="{430044FE-2CF1-4371-A299-48A73D95B43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9F0ECA-C181-4D00-8589-4266A16C0AA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60B757-15C5-46D3-8CEC-8907662AE952}">
      <dgm:prSet/>
      <dgm:spPr/>
      <dgm:t>
        <a:bodyPr/>
        <a:lstStyle/>
        <a:p>
          <a:r>
            <a:rPr lang="en-IN" dirty="0"/>
            <a:t>Weighted formula: </a:t>
          </a:r>
          <a:endParaRPr lang="en-US" dirty="0"/>
        </a:p>
      </dgm:t>
    </dgm:pt>
    <dgm:pt modelId="{F9248AC5-B61B-4AA7-9EE1-7B193844795F}" type="parTrans" cxnId="{360AAAEA-6B5B-41D1-87CF-2664A4F45DA3}">
      <dgm:prSet/>
      <dgm:spPr/>
      <dgm:t>
        <a:bodyPr/>
        <a:lstStyle/>
        <a:p>
          <a:endParaRPr lang="en-US"/>
        </a:p>
      </dgm:t>
    </dgm:pt>
    <dgm:pt modelId="{928A5EA0-5372-4FB1-8FAE-1E01E764411C}" type="sibTrans" cxnId="{360AAAEA-6B5B-41D1-87CF-2664A4F45DA3}">
      <dgm:prSet/>
      <dgm:spPr/>
      <dgm:t>
        <a:bodyPr/>
        <a:lstStyle/>
        <a:p>
          <a:endParaRPr lang="en-US"/>
        </a:p>
      </dgm:t>
    </dgm:pt>
    <dgm:pt modelId="{3551D082-608F-49E9-B1EC-D8B9C50181F4}">
      <dgm:prSet/>
      <dgm:spPr/>
      <dgm:t>
        <a:bodyPr/>
        <a:lstStyle/>
        <a:p>
          <a:r>
            <a:rPr lang="en-IN" dirty="0"/>
            <a:t>Grammar (10–20%)    </a:t>
          </a:r>
          <a:endParaRPr lang="en-US" dirty="0"/>
        </a:p>
      </dgm:t>
    </dgm:pt>
    <dgm:pt modelId="{EA6E5737-4AD1-4848-BA0B-8F8D7CB77C4B}" type="parTrans" cxnId="{F5A465BA-E84C-4795-844B-B79B05BCB6BF}">
      <dgm:prSet/>
      <dgm:spPr/>
      <dgm:t>
        <a:bodyPr/>
        <a:lstStyle/>
        <a:p>
          <a:endParaRPr lang="en-US"/>
        </a:p>
      </dgm:t>
    </dgm:pt>
    <dgm:pt modelId="{ACA94FCF-432B-481F-944E-ADE3DCFFA273}" type="sibTrans" cxnId="{F5A465BA-E84C-4795-844B-B79B05BCB6BF}">
      <dgm:prSet/>
      <dgm:spPr/>
      <dgm:t>
        <a:bodyPr/>
        <a:lstStyle/>
        <a:p>
          <a:endParaRPr lang="en-US"/>
        </a:p>
      </dgm:t>
    </dgm:pt>
    <dgm:pt modelId="{BC845C41-2A53-47E5-8098-ADD89B26D51E}">
      <dgm:prSet/>
      <dgm:spPr/>
      <dgm:t>
        <a:bodyPr/>
        <a:lstStyle/>
        <a:p>
          <a:r>
            <a:rPr lang="en-IN" dirty="0"/>
            <a:t>Keywords (40–60%)    </a:t>
          </a:r>
          <a:endParaRPr lang="en-US" dirty="0"/>
        </a:p>
      </dgm:t>
    </dgm:pt>
    <dgm:pt modelId="{91A5D5AF-DC86-4A3F-AB2C-01AAB713CBD7}" type="parTrans" cxnId="{D256F400-2821-48D9-82A8-EA23A19C340C}">
      <dgm:prSet/>
      <dgm:spPr/>
      <dgm:t>
        <a:bodyPr/>
        <a:lstStyle/>
        <a:p>
          <a:endParaRPr lang="en-US"/>
        </a:p>
      </dgm:t>
    </dgm:pt>
    <dgm:pt modelId="{742E7536-20A3-437B-AF70-F8F91913E557}" type="sibTrans" cxnId="{D256F400-2821-48D9-82A8-EA23A19C340C}">
      <dgm:prSet/>
      <dgm:spPr/>
      <dgm:t>
        <a:bodyPr/>
        <a:lstStyle/>
        <a:p>
          <a:endParaRPr lang="en-US"/>
        </a:p>
      </dgm:t>
    </dgm:pt>
    <dgm:pt modelId="{91680D5D-9048-47DB-8EB6-07C981C1382F}">
      <dgm:prSet/>
      <dgm:spPr/>
      <dgm:t>
        <a:bodyPr/>
        <a:lstStyle/>
        <a:p>
          <a:r>
            <a:rPr lang="en-IN" dirty="0"/>
            <a:t>Semantic similarity (20–50%)</a:t>
          </a:r>
          <a:endParaRPr lang="en-US" dirty="0"/>
        </a:p>
      </dgm:t>
    </dgm:pt>
    <dgm:pt modelId="{F007F692-75FA-405E-BCC2-911A76EF45AE}" type="parTrans" cxnId="{8A6C2885-5CF4-47F9-8B30-5CA404A8F9D6}">
      <dgm:prSet/>
      <dgm:spPr/>
      <dgm:t>
        <a:bodyPr/>
        <a:lstStyle/>
        <a:p>
          <a:endParaRPr lang="en-US"/>
        </a:p>
      </dgm:t>
    </dgm:pt>
    <dgm:pt modelId="{1455EAE4-060E-41E6-8327-6A52FFF8D681}" type="sibTrans" cxnId="{8A6C2885-5CF4-47F9-8B30-5CA404A8F9D6}">
      <dgm:prSet/>
      <dgm:spPr/>
      <dgm:t>
        <a:bodyPr/>
        <a:lstStyle/>
        <a:p>
          <a:endParaRPr lang="en-US"/>
        </a:p>
      </dgm:t>
    </dgm:pt>
    <dgm:pt modelId="{18F62A20-A80C-499B-AD5E-89E0DB060ECC}">
      <dgm:prSet/>
      <dgm:spPr/>
      <dgm:t>
        <a:bodyPr/>
        <a:lstStyle/>
        <a:p>
          <a:r>
            <a:rPr lang="en-IN" dirty="0"/>
            <a:t>Tools: </a:t>
          </a:r>
          <a:r>
            <a:rPr lang="en-IN" dirty="0" err="1"/>
            <a:t>TextBlob</a:t>
          </a:r>
          <a:r>
            <a:rPr lang="en-IN" dirty="0"/>
            <a:t>, Sentence-Transformer</a:t>
          </a:r>
          <a:r>
            <a:rPr lang="en-IN" dirty="0">
              <a:latin typeface="Univers Condensed"/>
            </a:rPr>
            <a:t>(all-MinLM-L6-v2)</a:t>
          </a:r>
          <a:endParaRPr lang="en-US" dirty="0"/>
        </a:p>
      </dgm:t>
    </dgm:pt>
    <dgm:pt modelId="{4AF60DE2-8A77-401C-93A6-0200E7EFABA8}" type="parTrans" cxnId="{093C944D-98C5-4616-A124-108D3E55E921}">
      <dgm:prSet/>
      <dgm:spPr/>
      <dgm:t>
        <a:bodyPr/>
        <a:lstStyle/>
        <a:p>
          <a:endParaRPr lang="en-US"/>
        </a:p>
      </dgm:t>
    </dgm:pt>
    <dgm:pt modelId="{2D7D6FD6-E0B9-4E8D-9314-A87811432BC2}" type="sibTrans" cxnId="{093C944D-98C5-4616-A124-108D3E55E921}">
      <dgm:prSet/>
      <dgm:spPr/>
      <dgm:t>
        <a:bodyPr/>
        <a:lstStyle/>
        <a:p>
          <a:endParaRPr lang="en-US"/>
        </a:p>
      </dgm:t>
    </dgm:pt>
    <dgm:pt modelId="{A2E1CD07-A216-4BE3-B1D6-63B117915FFB}" type="pres">
      <dgm:prSet presAssocID="{119F0ECA-C181-4D00-8589-4266A16C0AA7}" presName="linear" presStyleCnt="0">
        <dgm:presLayoutVars>
          <dgm:dir/>
          <dgm:animLvl val="lvl"/>
          <dgm:resizeHandles val="exact"/>
        </dgm:presLayoutVars>
      </dgm:prSet>
      <dgm:spPr/>
    </dgm:pt>
    <dgm:pt modelId="{48DFCEEC-25F7-4B59-B11E-EB86BF9821E2}" type="pres">
      <dgm:prSet presAssocID="{0060B757-15C5-46D3-8CEC-8907662AE952}" presName="parentLin" presStyleCnt="0"/>
      <dgm:spPr/>
    </dgm:pt>
    <dgm:pt modelId="{08F433A5-C60B-4E9D-8064-A0BEC1C5EC2F}" type="pres">
      <dgm:prSet presAssocID="{0060B757-15C5-46D3-8CEC-8907662AE952}" presName="parentLeftMargin" presStyleLbl="node1" presStyleIdx="0" presStyleCnt="5"/>
      <dgm:spPr/>
    </dgm:pt>
    <dgm:pt modelId="{BC6FF21B-7C20-48A5-B0BB-C0158E0B24B1}" type="pres">
      <dgm:prSet presAssocID="{0060B757-15C5-46D3-8CEC-8907662AE9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E250C9B-4250-4418-9B2F-6A00A363A69E}" type="pres">
      <dgm:prSet presAssocID="{0060B757-15C5-46D3-8CEC-8907662AE952}" presName="negativeSpace" presStyleCnt="0"/>
      <dgm:spPr/>
    </dgm:pt>
    <dgm:pt modelId="{8B10F3CD-FE7E-40E2-8CBD-D838ED6F5B4C}" type="pres">
      <dgm:prSet presAssocID="{0060B757-15C5-46D3-8CEC-8907662AE952}" presName="childText" presStyleLbl="conFgAcc1" presStyleIdx="0" presStyleCnt="5">
        <dgm:presLayoutVars>
          <dgm:bulletEnabled val="1"/>
        </dgm:presLayoutVars>
      </dgm:prSet>
      <dgm:spPr/>
    </dgm:pt>
    <dgm:pt modelId="{DA72ADD1-60FF-4BEE-89C3-347867E32CBA}" type="pres">
      <dgm:prSet presAssocID="{928A5EA0-5372-4FB1-8FAE-1E01E764411C}" presName="spaceBetweenRectangles" presStyleCnt="0"/>
      <dgm:spPr/>
    </dgm:pt>
    <dgm:pt modelId="{20C71046-E273-4B41-80B8-EB505F004299}" type="pres">
      <dgm:prSet presAssocID="{3551D082-608F-49E9-B1EC-D8B9C50181F4}" presName="parentLin" presStyleCnt="0"/>
      <dgm:spPr/>
    </dgm:pt>
    <dgm:pt modelId="{98D1B4D4-BA61-4381-B83B-9D9DCDE8DC0E}" type="pres">
      <dgm:prSet presAssocID="{3551D082-608F-49E9-B1EC-D8B9C50181F4}" presName="parentLeftMargin" presStyleLbl="node1" presStyleIdx="0" presStyleCnt="5"/>
      <dgm:spPr/>
    </dgm:pt>
    <dgm:pt modelId="{EF1E6F72-FE25-42A1-8FA0-953C757EA8F7}" type="pres">
      <dgm:prSet presAssocID="{3551D082-608F-49E9-B1EC-D8B9C50181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F002A5-D5A0-42AC-8C36-3B1B4EF1EDD7}" type="pres">
      <dgm:prSet presAssocID="{3551D082-608F-49E9-B1EC-D8B9C50181F4}" presName="negativeSpace" presStyleCnt="0"/>
      <dgm:spPr/>
    </dgm:pt>
    <dgm:pt modelId="{2F9AC6F6-0565-4727-8D38-6EBB88687B93}" type="pres">
      <dgm:prSet presAssocID="{3551D082-608F-49E9-B1EC-D8B9C50181F4}" presName="childText" presStyleLbl="conFgAcc1" presStyleIdx="1" presStyleCnt="5">
        <dgm:presLayoutVars>
          <dgm:bulletEnabled val="1"/>
        </dgm:presLayoutVars>
      </dgm:prSet>
      <dgm:spPr/>
    </dgm:pt>
    <dgm:pt modelId="{81099129-58CE-4E9F-ADA7-9EC88E6B373D}" type="pres">
      <dgm:prSet presAssocID="{ACA94FCF-432B-481F-944E-ADE3DCFFA273}" presName="spaceBetweenRectangles" presStyleCnt="0"/>
      <dgm:spPr/>
    </dgm:pt>
    <dgm:pt modelId="{F0E909F9-7EBF-491C-AA11-4BFC81B36DF6}" type="pres">
      <dgm:prSet presAssocID="{BC845C41-2A53-47E5-8098-ADD89B26D51E}" presName="parentLin" presStyleCnt="0"/>
      <dgm:spPr/>
    </dgm:pt>
    <dgm:pt modelId="{DA34F211-CFA5-4B84-A1DB-A23753CE50E3}" type="pres">
      <dgm:prSet presAssocID="{BC845C41-2A53-47E5-8098-ADD89B26D51E}" presName="parentLeftMargin" presStyleLbl="node1" presStyleIdx="1" presStyleCnt="5"/>
      <dgm:spPr/>
    </dgm:pt>
    <dgm:pt modelId="{627C2601-3102-47C0-A86E-F2622C716B38}" type="pres">
      <dgm:prSet presAssocID="{BC845C41-2A53-47E5-8098-ADD89B26D5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DCBAFA-F9EF-4152-B833-7B0039D10029}" type="pres">
      <dgm:prSet presAssocID="{BC845C41-2A53-47E5-8098-ADD89B26D51E}" presName="negativeSpace" presStyleCnt="0"/>
      <dgm:spPr/>
    </dgm:pt>
    <dgm:pt modelId="{FF0A7DDD-A340-4D65-A8D4-B9AEA977133B}" type="pres">
      <dgm:prSet presAssocID="{BC845C41-2A53-47E5-8098-ADD89B26D51E}" presName="childText" presStyleLbl="conFgAcc1" presStyleIdx="2" presStyleCnt="5">
        <dgm:presLayoutVars>
          <dgm:bulletEnabled val="1"/>
        </dgm:presLayoutVars>
      </dgm:prSet>
      <dgm:spPr/>
    </dgm:pt>
    <dgm:pt modelId="{732502A8-CBF5-4A7B-BA95-58EC6A465778}" type="pres">
      <dgm:prSet presAssocID="{742E7536-20A3-437B-AF70-F8F91913E557}" presName="spaceBetweenRectangles" presStyleCnt="0"/>
      <dgm:spPr/>
    </dgm:pt>
    <dgm:pt modelId="{0B0DD477-4256-4C97-A6F5-73888DB046CB}" type="pres">
      <dgm:prSet presAssocID="{91680D5D-9048-47DB-8EB6-07C981C1382F}" presName="parentLin" presStyleCnt="0"/>
      <dgm:spPr/>
    </dgm:pt>
    <dgm:pt modelId="{57EEAEB0-6E66-46C2-95D3-B8638E858FF7}" type="pres">
      <dgm:prSet presAssocID="{91680D5D-9048-47DB-8EB6-07C981C1382F}" presName="parentLeftMargin" presStyleLbl="node1" presStyleIdx="2" presStyleCnt="5"/>
      <dgm:spPr/>
    </dgm:pt>
    <dgm:pt modelId="{4264CA9E-BD6C-4E04-8DA8-B00C218AD026}" type="pres">
      <dgm:prSet presAssocID="{91680D5D-9048-47DB-8EB6-07C981C1382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74C77DC-1352-47A1-B06C-BB19610487CE}" type="pres">
      <dgm:prSet presAssocID="{91680D5D-9048-47DB-8EB6-07C981C1382F}" presName="negativeSpace" presStyleCnt="0"/>
      <dgm:spPr/>
    </dgm:pt>
    <dgm:pt modelId="{431C7332-3A0C-4D45-99CA-83A75959696F}" type="pres">
      <dgm:prSet presAssocID="{91680D5D-9048-47DB-8EB6-07C981C1382F}" presName="childText" presStyleLbl="conFgAcc1" presStyleIdx="3" presStyleCnt="5">
        <dgm:presLayoutVars>
          <dgm:bulletEnabled val="1"/>
        </dgm:presLayoutVars>
      </dgm:prSet>
      <dgm:spPr/>
    </dgm:pt>
    <dgm:pt modelId="{859AB078-2F89-4C07-AB24-9E255FC77AAA}" type="pres">
      <dgm:prSet presAssocID="{1455EAE4-060E-41E6-8327-6A52FFF8D681}" presName="spaceBetweenRectangles" presStyleCnt="0"/>
      <dgm:spPr/>
    </dgm:pt>
    <dgm:pt modelId="{EE63FB36-C8B1-492C-BC6C-9815DC4EE241}" type="pres">
      <dgm:prSet presAssocID="{18F62A20-A80C-499B-AD5E-89E0DB060ECC}" presName="parentLin" presStyleCnt="0"/>
      <dgm:spPr/>
    </dgm:pt>
    <dgm:pt modelId="{81FA9224-4F1C-4A7E-B76B-3F3E8E9EA85D}" type="pres">
      <dgm:prSet presAssocID="{18F62A20-A80C-499B-AD5E-89E0DB060ECC}" presName="parentLeftMargin" presStyleLbl="node1" presStyleIdx="3" presStyleCnt="5"/>
      <dgm:spPr/>
    </dgm:pt>
    <dgm:pt modelId="{D7865A4A-8A02-4EA2-865E-0A9A1C91AF92}" type="pres">
      <dgm:prSet presAssocID="{18F62A20-A80C-499B-AD5E-89E0DB060EC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DBB5318-033A-40FE-B764-4C333D74E384}" type="pres">
      <dgm:prSet presAssocID="{18F62A20-A80C-499B-AD5E-89E0DB060ECC}" presName="negativeSpace" presStyleCnt="0"/>
      <dgm:spPr/>
    </dgm:pt>
    <dgm:pt modelId="{F9996EE8-07E6-44D6-A1A1-1520369FED75}" type="pres">
      <dgm:prSet presAssocID="{18F62A20-A80C-499B-AD5E-89E0DB060EC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256F400-2821-48D9-82A8-EA23A19C340C}" srcId="{119F0ECA-C181-4D00-8589-4266A16C0AA7}" destId="{BC845C41-2A53-47E5-8098-ADD89B26D51E}" srcOrd="2" destOrd="0" parTransId="{91A5D5AF-DC86-4A3F-AB2C-01AAB713CBD7}" sibTransId="{742E7536-20A3-437B-AF70-F8F91913E557}"/>
    <dgm:cxn modelId="{ECE3A119-00C9-4026-AE22-4859A529B3DA}" type="presOf" srcId="{BC845C41-2A53-47E5-8098-ADD89B26D51E}" destId="{DA34F211-CFA5-4B84-A1DB-A23753CE50E3}" srcOrd="0" destOrd="0" presId="urn:microsoft.com/office/officeart/2005/8/layout/list1"/>
    <dgm:cxn modelId="{EB95AD19-2DF4-42CB-B975-955FCCD1F228}" type="presOf" srcId="{0060B757-15C5-46D3-8CEC-8907662AE952}" destId="{08F433A5-C60B-4E9D-8064-A0BEC1C5EC2F}" srcOrd="0" destOrd="0" presId="urn:microsoft.com/office/officeart/2005/8/layout/list1"/>
    <dgm:cxn modelId="{1777B319-43F0-4626-8EA3-A9EE7D471C4F}" type="presOf" srcId="{119F0ECA-C181-4D00-8589-4266A16C0AA7}" destId="{A2E1CD07-A216-4BE3-B1D6-63B117915FFB}" srcOrd="0" destOrd="0" presId="urn:microsoft.com/office/officeart/2005/8/layout/list1"/>
    <dgm:cxn modelId="{35C23623-B6E9-418F-8434-4B6448ED1536}" type="presOf" srcId="{18F62A20-A80C-499B-AD5E-89E0DB060ECC}" destId="{81FA9224-4F1C-4A7E-B76B-3F3E8E9EA85D}" srcOrd="0" destOrd="0" presId="urn:microsoft.com/office/officeart/2005/8/layout/list1"/>
    <dgm:cxn modelId="{B153A130-B1A5-470E-B39E-FCE26A3F2E0E}" type="presOf" srcId="{3551D082-608F-49E9-B1EC-D8B9C50181F4}" destId="{98D1B4D4-BA61-4381-B83B-9D9DCDE8DC0E}" srcOrd="0" destOrd="0" presId="urn:microsoft.com/office/officeart/2005/8/layout/list1"/>
    <dgm:cxn modelId="{6169EA60-3632-43DF-A5FB-49637A213BEF}" type="presOf" srcId="{91680D5D-9048-47DB-8EB6-07C981C1382F}" destId="{57EEAEB0-6E66-46C2-95D3-B8638E858FF7}" srcOrd="0" destOrd="0" presId="urn:microsoft.com/office/officeart/2005/8/layout/list1"/>
    <dgm:cxn modelId="{6C412549-C049-4928-B2F7-A4EB708A5D82}" type="presOf" srcId="{18F62A20-A80C-499B-AD5E-89E0DB060ECC}" destId="{D7865A4A-8A02-4EA2-865E-0A9A1C91AF92}" srcOrd="1" destOrd="0" presId="urn:microsoft.com/office/officeart/2005/8/layout/list1"/>
    <dgm:cxn modelId="{093C944D-98C5-4616-A124-108D3E55E921}" srcId="{119F0ECA-C181-4D00-8589-4266A16C0AA7}" destId="{18F62A20-A80C-499B-AD5E-89E0DB060ECC}" srcOrd="4" destOrd="0" parTransId="{4AF60DE2-8A77-401C-93A6-0200E7EFABA8}" sibTransId="{2D7D6FD6-E0B9-4E8D-9314-A87811432BC2}"/>
    <dgm:cxn modelId="{8A6C2885-5CF4-47F9-8B30-5CA404A8F9D6}" srcId="{119F0ECA-C181-4D00-8589-4266A16C0AA7}" destId="{91680D5D-9048-47DB-8EB6-07C981C1382F}" srcOrd="3" destOrd="0" parTransId="{F007F692-75FA-405E-BCC2-911A76EF45AE}" sibTransId="{1455EAE4-060E-41E6-8327-6A52FFF8D681}"/>
    <dgm:cxn modelId="{848E6BB7-8B87-43A2-BF51-E247BD1DCE87}" type="presOf" srcId="{3551D082-608F-49E9-B1EC-D8B9C50181F4}" destId="{EF1E6F72-FE25-42A1-8FA0-953C757EA8F7}" srcOrd="1" destOrd="0" presId="urn:microsoft.com/office/officeart/2005/8/layout/list1"/>
    <dgm:cxn modelId="{F5A465BA-E84C-4795-844B-B79B05BCB6BF}" srcId="{119F0ECA-C181-4D00-8589-4266A16C0AA7}" destId="{3551D082-608F-49E9-B1EC-D8B9C50181F4}" srcOrd="1" destOrd="0" parTransId="{EA6E5737-4AD1-4848-BA0B-8F8D7CB77C4B}" sibTransId="{ACA94FCF-432B-481F-944E-ADE3DCFFA273}"/>
    <dgm:cxn modelId="{F57158DB-D275-44E7-BC5B-CCB813717278}" type="presOf" srcId="{0060B757-15C5-46D3-8CEC-8907662AE952}" destId="{BC6FF21B-7C20-48A5-B0BB-C0158E0B24B1}" srcOrd="1" destOrd="0" presId="urn:microsoft.com/office/officeart/2005/8/layout/list1"/>
    <dgm:cxn modelId="{024324E3-754B-4BFB-88A9-6D764479DD18}" type="presOf" srcId="{BC845C41-2A53-47E5-8098-ADD89B26D51E}" destId="{627C2601-3102-47C0-A86E-F2622C716B38}" srcOrd="1" destOrd="0" presId="urn:microsoft.com/office/officeart/2005/8/layout/list1"/>
    <dgm:cxn modelId="{360AAAEA-6B5B-41D1-87CF-2664A4F45DA3}" srcId="{119F0ECA-C181-4D00-8589-4266A16C0AA7}" destId="{0060B757-15C5-46D3-8CEC-8907662AE952}" srcOrd="0" destOrd="0" parTransId="{F9248AC5-B61B-4AA7-9EE1-7B193844795F}" sibTransId="{928A5EA0-5372-4FB1-8FAE-1E01E764411C}"/>
    <dgm:cxn modelId="{842758F6-9A17-475F-96AB-6BA36045F606}" type="presOf" srcId="{91680D5D-9048-47DB-8EB6-07C981C1382F}" destId="{4264CA9E-BD6C-4E04-8DA8-B00C218AD026}" srcOrd="1" destOrd="0" presId="urn:microsoft.com/office/officeart/2005/8/layout/list1"/>
    <dgm:cxn modelId="{09B89E2B-4DAA-47B2-B925-DD8B9DFB0016}" type="presParOf" srcId="{A2E1CD07-A216-4BE3-B1D6-63B117915FFB}" destId="{48DFCEEC-25F7-4B59-B11E-EB86BF9821E2}" srcOrd="0" destOrd="0" presId="urn:microsoft.com/office/officeart/2005/8/layout/list1"/>
    <dgm:cxn modelId="{60EB1095-8EAA-4CAE-9C17-9E5677460930}" type="presParOf" srcId="{48DFCEEC-25F7-4B59-B11E-EB86BF9821E2}" destId="{08F433A5-C60B-4E9D-8064-A0BEC1C5EC2F}" srcOrd="0" destOrd="0" presId="urn:microsoft.com/office/officeart/2005/8/layout/list1"/>
    <dgm:cxn modelId="{2EA29D7A-9B04-4013-98BC-87CD25A7C365}" type="presParOf" srcId="{48DFCEEC-25F7-4B59-B11E-EB86BF9821E2}" destId="{BC6FF21B-7C20-48A5-B0BB-C0158E0B24B1}" srcOrd="1" destOrd="0" presId="urn:microsoft.com/office/officeart/2005/8/layout/list1"/>
    <dgm:cxn modelId="{481EC017-B0D9-4045-9A26-D19BE5141552}" type="presParOf" srcId="{A2E1CD07-A216-4BE3-B1D6-63B117915FFB}" destId="{3E250C9B-4250-4418-9B2F-6A00A363A69E}" srcOrd="1" destOrd="0" presId="urn:microsoft.com/office/officeart/2005/8/layout/list1"/>
    <dgm:cxn modelId="{B2588C81-2431-42A8-9A65-B7FBB9E8984A}" type="presParOf" srcId="{A2E1CD07-A216-4BE3-B1D6-63B117915FFB}" destId="{8B10F3CD-FE7E-40E2-8CBD-D838ED6F5B4C}" srcOrd="2" destOrd="0" presId="urn:microsoft.com/office/officeart/2005/8/layout/list1"/>
    <dgm:cxn modelId="{6761CAC3-74EA-4C22-BC32-DCDA806D1072}" type="presParOf" srcId="{A2E1CD07-A216-4BE3-B1D6-63B117915FFB}" destId="{DA72ADD1-60FF-4BEE-89C3-347867E32CBA}" srcOrd="3" destOrd="0" presId="urn:microsoft.com/office/officeart/2005/8/layout/list1"/>
    <dgm:cxn modelId="{4D571513-0B17-44E0-85A5-11F526E95817}" type="presParOf" srcId="{A2E1CD07-A216-4BE3-B1D6-63B117915FFB}" destId="{20C71046-E273-4B41-80B8-EB505F004299}" srcOrd="4" destOrd="0" presId="urn:microsoft.com/office/officeart/2005/8/layout/list1"/>
    <dgm:cxn modelId="{A184DEB5-E19E-4FB0-81BD-D24997C34107}" type="presParOf" srcId="{20C71046-E273-4B41-80B8-EB505F004299}" destId="{98D1B4D4-BA61-4381-B83B-9D9DCDE8DC0E}" srcOrd="0" destOrd="0" presId="urn:microsoft.com/office/officeart/2005/8/layout/list1"/>
    <dgm:cxn modelId="{D4D80B47-BB06-4C93-8DAD-84DDE1B68956}" type="presParOf" srcId="{20C71046-E273-4B41-80B8-EB505F004299}" destId="{EF1E6F72-FE25-42A1-8FA0-953C757EA8F7}" srcOrd="1" destOrd="0" presId="urn:microsoft.com/office/officeart/2005/8/layout/list1"/>
    <dgm:cxn modelId="{0B124F50-30D1-41EE-9F25-F49E7F99F960}" type="presParOf" srcId="{A2E1CD07-A216-4BE3-B1D6-63B117915FFB}" destId="{F3F002A5-D5A0-42AC-8C36-3B1B4EF1EDD7}" srcOrd="5" destOrd="0" presId="urn:microsoft.com/office/officeart/2005/8/layout/list1"/>
    <dgm:cxn modelId="{78F77A5D-F833-4E3D-9AE5-2498954EDE74}" type="presParOf" srcId="{A2E1CD07-A216-4BE3-B1D6-63B117915FFB}" destId="{2F9AC6F6-0565-4727-8D38-6EBB88687B93}" srcOrd="6" destOrd="0" presId="urn:microsoft.com/office/officeart/2005/8/layout/list1"/>
    <dgm:cxn modelId="{52D2A909-6D31-4BA2-8D9B-7BFF78AF0BF5}" type="presParOf" srcId="{A2E1CD07-A216-4BE3-B1D6-63B117915FFB}" destId="{81099129-58CE-4E9F-ADA7-9EC88E6B373D}" srcOrd="7" destOrd="0" presId="urn:microsoft.com/office/officeart/2005/8/layout/list1"/>
    <dgm:cxn modelId="{C785493B-236E-410F-A35A-2882EC5F72C5}" type="presParOf" srcId="{A2E1CD07-A216-4BE3-B1D6-63B117915FFB}" destId="{F0E909F9-7EBF-491C-AA11-4BFC81B36DF6}" srcOrd="8" destOrd="0" presId="urn:microsoft.com/office/officeart/2005/8/layout/list1"/>
    <dgm:cxn modelId="{D854552D-69EC-4EFB-A4D3-7693D3A0E9D1}" type="presParOf" srcId="{F0E909F9-7EBF-491C-AA11-4BFC81B36DF6}" destId="{DA34F211-CFA5-4B84-A1DB-A23753CE50E3}" srcOrd="0" destOrd="0" presId="urn:microsoft.com/office/officeart/2005/8/layout/list1"/>
    <dgm:cxn modelId="{BED7EF71-47F1-410E-96E5-9E972669BE5A}" type="presParOf" srcId="{F0E909F9-7EBF-491C-AA11-4BFC81B36DF6}" destId="{627C2601-3102-47C0-A86E-F2622C716B38}" srcOrd="1" destOrd="0" presId="urn:microsoft.com/office/officeart/2005/8/layout/list1"/>
    <dgm:cxn modelId="{21491E9C-D5FE-4D7C-9692-9E8A7830455C}" type="presParOf" srcId="{A2E1CD07-A216-4BE3-B1D6-63B117915FFB}" destId="{78DCBAFA-F9EF-4152-B833-7B0039D10029}" srcOrd="9" destOrd="0" presId="urn:microsoft.com/office/officeart/2005/8/layout/list1"/>
    <dgm:cxn modelId="{3AB2DB89-4C4F-4410-A3AC-81EAB84861EF}" type="presParOf" srcId="{A2E1CD07-A216-4BE3-B1D6-63B117915FFB}" destId="{FF0A7DDD-A340-4D65-A8D4-B9AEA977133B}" srcOrd="10" destOrd="0" presId="urn:microsoft.com/office/officeart/2005/8/layout/list1"/>
    <dgm:cxn modelId="{AEC1E4FA-DB32-4AF9-A4C3-E675115AC0DA}" type="presParOf" srcId="{A2E1CD07-A216-4BE3-B1D6-63B117915FFB}" destId="{732502A8-CBF5-4A7B-BA95-58EC6A465778}" srcOrd="11" destOrd="0" presId="urn:microsoft.com/office/officeart/2005/8/layout/list1"/>
    <dgm:cxn modelId="{75870C27-B571-497D-BE57-139EC93C42C3}" type="presParOf" srcId="{A2E1CD07-A216-4BE3-B1D6-63B117915FFB}" destId="{0B0DD477-4256-4C97-A6F5-73888DB046CB}" srcOrd="12" destOrd="0" presId="urn:microsoft.com/office/officeart/2005/8/layout/list1"/>
    <dgm:cxn modelId="{DCB52ABD-2D0B-4A2B-9208-3B1B15C9ABE5}" type="presParOf" srcId="{0B0DD477-4256-4C97-A6F5-73888DB046CB}" destId="{57EEAEB0-6E66-46C2-95D3-B8638E858FF7}" srcOrd="0" destOrd="0" presId="urn:microsoft.com/office/officeart/2005/8/layout/list1"/>
    <dgm:cxn modelId="{499F10B0-7195-476A-B0D7-2AB317E431FB}" type="presParOf" srcId="{0B0DD477-4256-4C97-A6F5-73888DB046CB}" destId="{4264CA9E-BD6C-4E04-8DA8-B00C218AD026}" srcOrd="1" destOrd="0" presId="urn:microsoft.com/office/officeart/2005/8/layout/list1"/>
    <dgm:cxn modelId="{CF6A0205-B197-49C1-ADD0-7CA995ABAAD3}" type="presParOf" srcId="{A2E1CD07-A216-4BE3-B1D6-63B117915FFB}" destId="{C74C77DC-1352-47A1-B06C-BB19610487CE}" srcOrd="13" destOrd="0" presId="urn:microsoft.com/office/officeart/2005/8/layout/list1"/>
    <dgm:cxn modelId="{55C76F43-A75B-4E76-BBE5-1C10A545E0EF}" type="presParOf" srcId="{A2E1CD07-A216-4BE3-B1D6-63B117915FFB}" destId="{431C7332-3A0C-4D45-99CA-83A75959696F}" srcOrd="14" destOrd="0" presId="urn:microsoft.com/office/officeart/2005/8/layout/list1"/>
    <dgm:cxn modelId="{CF6B71F3-9357-4296-8E3A-92AAA9E2504C}" type="presParOf" srcId="{A2E1CD07-A216-4BE3-B1D6-63B117915FFB}" destId="{859AB078-2F89-4C07-AB24-9E255FC77AAA}" srcOrd="15" destOrd="0" presId="urn:microsoft.com/office/officeart/2005/8/layout/list1"/>
    <dgm:cxn modelId="{34588169-4284-4CE4-B0A5-329281B8576D}" type="presParOf" srcId="{A2E1CD07-A216-4BE3-B1D6-63B117915FFB}" destId="{EE63FB36-C8B1-492C-BC6C-9815DC4EE241}" srcOrd="16" destOrd="0" presId="urn:microsoft.com/office/officeart/2005/8/layout/list1"/>
    <dgm:cxn modelId="{AE5721FF-9062-419E-AF25-ADB1E424A83F}" type="presParOf" srcId="{EE63FB36-C8B1-492C-BC6C-9815DC4EE241}" destId="{81FA9224-4F1C-4A7E-B76B-3F3E8E9EA85D}" srcOrd="0" destOrd="0" presId="urn:microsoft.com/office/officeart/2005/8/layout/list1"/>
    <dgm:cxn modelId="{398A1EFE-4A74-4045-938D-E63610117F40}" type="presParOf" srcId="{EE63FB36-C8B1-492C-BC6C-9815DC4EE241}" destId="{D7865A4A-8A02-4EA2-865E-0A9A1C91AF92}" srcOrd="1" destOrd="0" presId="urn:microsoft.com/office/officeart/2005/8/layout/list1"/>
    <dgm:cxn modelId="{FF804E44-8BFA-430E-B1BF-F4BB85776213}" type="presParOf" srcId="{A2E1CD07-A216-4BE3-B1D6-63B117915FFB}" destId="{6DBB5318-033A-40FE-B764-4C333D74E384}" srcOrd="17" destOrd="0" presId="urn:microsoft.com/office/officeart/2005/8/layout/list1"/>
    <dgm:cxn modelId="{C91A4DE9-E819-405B-9102-FC6580A54000}" type="presParOf" srcId="{A2E1CD07-A216-4BE3-B1D6-63B117915FFB}" destId="{F9996EE8-07E6-44D6-A1A1-1520369FED7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A9DE0C-AC6E-4830-ACE8-B7B7BB30643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606AF1-B1DB-4541-9F32-0A3E6109481D}">
      <dgm:prSet/>
      <dgm:spPr/>
      <dgm:t>
        <a:bodyPr/>
        <a:lstStyle/>
        <a:p>
          <a:r>
            <a:rPr lang="en-IN"/>
            <a:t>Grammar scoring via TextBlob</a:t>
          </a:r>
          <a:endParaRPr lang="en-US"/>
        </a:p>
      </dgm:t>
    </dgm:pt>
    <dgm:pt modelId="{2AA299C7-14F7-4092-9D2A-1FEFE973E936}" type="parTrans" cxnId="{074B768A-7CCA-4109-BF1D-DFDC0E996E02}">
      <dgm:prSet/>
      <dgm:spPr/>
      <dgm:t>
        <a:bodyPr/>
        <a:lstStyle/>
        <a:p>
          <a:endParaRPr lang="en-US"/>
        </a:p>
      </dgm:t>
    </dgm:pt>
    <dgm:pt modelId="{E0B5749F-3530-41C2-A5DE-E45B7B294005}" type="sibTrans" cxnId="{074B768A-7CCA-4109-BF1D-DFDC0E996E02}">
      <dgm:prSet/>
      <dgm:spPr/>
      <dgm:t>
        <a:bodyPr/>
        <a:lstStyle/>
        <a:p>
          <a:endParaRPr lang="en-US"/>
        </a:p>
      </dgm:t>
    </dgm:pt>
    <dgm:pt modelId="{C5E84DFB-1FBE-47B6-9D8B-504BC304DE73}">
      <dgm:prSet/>
      <dgm:spPr/>
      <dgm:t>
        <a:bodyPr/>
        <a:lstStyle/>
        <a:p>
          <a:r>
            <a:rPr lang="en-IN" dirty="0"/>
            <a:t>Semantic similarity using Sentence-Transformer</a:t>
          </a:r>
          <a:endParaRPr lang="en-US" dirty="0"/>
        </a:p>
      </dgm:t>
    </dgm:pt>
    <dgm:pt modelId="{3456C3CD-AF0F-4510-85FE-98798565F495}" type="parTrans" cxnId="{D41F6457-33EF-454A-949B-8C8685C6BD6F}">
      <dgm:prSet/>
      <dgm:spPr/>
      <dgm:t>
        <a:bodyPr/>
        <a:lstStyle/>
        <a:p>
          <a:endParaRPr lang="en-US"/>
        </a:p>
      </dgm:t>
    </dgm:pt>
    <dgm:pt modelId="{AA337E1F-5003-42AC-BDB0-EF6E341F4C1F}" type="sibTrans" cxnId="{D41F6457-33EF-454A-949B-8C8685C6BD6F}">
      <dgm:prSet/>
      <dgm:spPr/>
      <dgm:t>
        <a:bodyPr/>
        <a:lstStyle/>
        <a:p>
          <a:endParaRPr lang="en-US"/>
        </a:p>
      </dgm:t>
    </dgm:pt>
    <dgm:pt modelId="{0C52F483-3FE3-42DA-ACD8-07DC822B5D42}">
      <dgm:prSet/>
      <dgm:spPr/>
      <dgm:t>
        <a:bodyPr/>
        <a:lstStyle/>
        <a:p>
          <a:r>
            <a:rPr lang="en-IN"/>
            <a:t>Dynamic weighting per question type</a:t>
          </a:r>
          <a:endParaRPr lang="en-US"/>
        </a:p>
      </dgm:t>
    </dgm:pt>
    <dgm:pt modelId="{6066CA82-20D0-46F0-83F2-5D545C3B9FBD}" type="parTrans" cxnId="{C6E72E78-1FDC-43BA-9EF6-15EC53BD12A9}">
      <dgm:prSet/>
      <dgm:spPr/>
      <dgm:t>
        <a:bodyPr/>
        <a:lstStyle/>
        <a:p>
          <a:endParaRPr lang="en-US"/>
        </a:p>
      </dgm:t>
    </dgm:pt>
    <dgm:pt modelId="{C06C7B04-52E7-47E3-BE92-97CFBB249FBD}" type="sibTrans" cxnId="{C6E72E78-1FDC-43BA-9EF6-15EC53BD12A9}">
      <dgm:prSet/>
      <dgm:spPr/>
      <dgm:t>
        <a:bodyPr/>
        <a:lstStyle/>
        <a:p>
          <a:endParaRPr lang="en-US"/>
        </a:p>
      </dgm:t>
    </dgm:pt>
    <dgm:pt modelId="{FCB57587-E85D-41F5-8CFB-8C35A306DA67}" type="pres">
      <dgm:prSet presAssocID="{EBA9DE0C-AC6E-4830-ACE8-B7B7BB30643F}" presName="outerComposite" presStyleCnt="0">
        <dgm:presLayoutVars>
          <dgm:chMax val="5"/>
          <dgm:dir/>
          <dgm:resizeHandles val="exact"/>
        </dgm:presLayoutVars>
      </dgm:prSet>
      <dgm:spPr/>
    </dgm:pt>
    <dgm:pt modelId="{0C9C98C7-8836-411A-8D48-BB8119D19EE4}" type="pres">
      <dgm:prSet presAssocID="{EBA9DE0C-AC6E-4830-ACE8-B7B7BB30643F}" presName="dummyMaxCanvas" presStyleCnt="0">
        <dgm:presLayoutVars/>
      </dgm:prSet>
      <dgm:spPr/>
    </dgm:pt>
    <dgm:pt modelId="{283E3DC3-430D-409B-BDFA-91993EBCF312}" type="pres">
      <dgm:prSet presAssocID="{EBA9DE0C-AC6E-4830-ACE8-B7B7BB30643F}" presName="ThreeNodes_1" presStyleLbl="node1" presStyleIdx="0" presStyleCnt="3">
        <dgm:presLayoutVars>
          <dgm:bulletEnabled val="1"/>
        </dgm:presLayoutVars>
      </dgm:prSet>
      <dgm:spPr/>
    </dgm:pt>
    <dgm:pt modelId="{DE76AEAF-A8CC-4000-B30B-5508C7632DA5}" type="pres">
      <dgm:prSet presAssocID="{EBA9DE0C-AC6E-4830-ACE8-B7B7BB30643F}" presName="ThreeNodes_2" presStyleLbl="node1" presStyleIdx="1" presStyleCnt="3">
        <dgm:presLayoutVars>
          <dgm:bulletEnabled val="1"/>
        </dgm:presLayoutVars>
      </dgm:prSet>
      <dgm:spPr/>
    </dgm:pt>
    <dgm:pt modelId="{44D39D8C-C8DF-42F5-BB33-5B00715F1B29}" type="pres">
      <dgm:prSet presAssocID="{EBA9DE0C-AC6E-4830-ACE8-B7B7BB30643F}" presName="ThreeNodes_3" presStyleLbl="node1" presStyleIdx="2" presStyleCnt="3">
        <dgm:presLayoutVars>
          <dgm:bulletEnabled val="1"/>
        </dgm:presLayoutVars>
      </dgm:prSet>
      <dgm:spPr/>
    </dgm:pt>
    <dgm:pt modelId="{3C38C1EE-BB05-4319-8306-DB4DFF3F8591}" type="pres">
      <dgm:prSet presAssocID="{EBA9DE0C-AC6E-4830-ACE8-B7B7BB30643F}" presName="ThreeConn_1-2" presStyleLbl="fgAccFollowNode1" presStyleIdx="0" presStyleCnt="2">
        <dgm:presLayoutVars>
          <dgm:bulletEnabled val="1"/>
        </dgm:presLayoutVars>
      </dgm:prSet>
      <dgm:spPr/>
    </dgm:pt>
    <dgm:pt modelId="{9F83E659-8F9A-48E2-B9C0-C3475F911DE0}" type="pres">
      <dgm:prSet presAssocID="{EBA9DE0C-AC6E-4830-ACE8-B7B7BB30643F}" presName="ThreeConn_2-3" presStyleLbl="fgAccFollowNode1" presStyleIdx="1" presStyleCnt="2">
        <dgm:presLayoutVars>
          <dgm:bulletEnabled val="1"/>
        </dgm:presLayoutVars>
      </dgm:prSet>
      <dgm:spPr/>
    </dgm:pt>
    <dgm:pt modelId="{6F00AB04-4137-4172-A83E-AE44A072C06A}" type="pres">
      <dgm:prSet presAssocID="{EBA9DE0C-AC6E-4830-ACE8-B7B7BB30643F}" presName="ThreeNodes_1_text" presStyleLbl="node1" presStyleIdx="2" presStyleCnt="3">
        <dgm:presLayoutVars>
          <dgm:bulletEnabled val="1"/>
        </dgm:presLayoutVars>
      </dgm:prSet>
      <dgm:spPr/>
    </dgm:pt>
    <dgm:pt modelId="{FEF04A70-0F65-4147-8F73-90EA905D5F73}" type="pres">
      <dgm:prSet presAssocID="{EBA9DE0C-AC6E-4830-ACE8-B7B7BB30643F}" presName="ThreeNodes_2_text" presStyleLbl="node1" presStyleIdx="2" presStyleCnt="3">
        <dgm:presLayoutVars>
          <dgm:bulletEnabled val="1"/>
        </dgm:presLayoutVars>
      </dgm:prSet>
      <dgm:spPr/>
    </dgm:pt>
    <dgm:pt modelId="{1789CFD4-D873-49CD-AC7C-18B44433970B}" type="pres">
      <dgm:prSet presAssocID="{EBA9DE0C-AC6E-4830-ACE8-B7B7BB30643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D7A5508-97DE-4520-926A-64596F538F43}" type="presOf" srcId="{C5E84DFB-1FBE-47B6-9D8B-504BC304DE73}" destId="{DE76AEAF-A8CC-4000-B30B-5508C7632DA5}" srcOrd="0" destOrd="0" presId="urn:microsoft.com/office/officeart/2005/8/layout/vProcess5"/>
    <dgm:cxn modelId="{1C10060A-60FF-46F4-9A81-17AA2B4883B1}" type="presOf" srcId="{EBA9DE0C-AC6E-4830-ACE8-B7B7BB30643F}" destId="{FCB57587-E85D-41F5-8CFB-8C35A306DA67}" srcOrd="0" destOrd="0" presId="urn:microsoft.com/office/officeart/2005/8/layout/vProcess5"/>
    <dgm:cxn modelId="{35C8E65B-D8BF-47C8-AD7E-0E014B790FBC}" type="presOf" srcId="{06606AF1-B1DB-4541-9F32-0A3E6109481D}" destId="{283E3DC3-430D-409B-BDFA-91993EBCF312}" srcOrd="0" destOrd="0" presId="urn:microsoft.com/office/officeart/2005/8/layout/vProcess5"/>
    <dgm:cxn modelId="{982CA35C-18D1-48D0-9864-DC1E5A557F6E}" type="presOf" srcId="{0C52F483-3FE3-42DA-ACD8-07DC822B5D42}" destId="{44D39D8C-C8DF-42F5-BB33-5B00715F1B29}" srcOrd="0" destOrd="0" presId="urn:microsoft.com/office/officeart/2005/8/layout/vProcess5"/>
    <dgm:cxn modelId="{7D517D66-A8DE-4801-90F4-411550F8027C}" type="presOf" srcId="{0C52F483-3FE3-42DA-ACD8-07DC822B5D42}" destId="{1789CFD4-D873-49CD-AC7C-18B44433970B}" srcOrd="1" destOrd="0" presId="urn:microsoft.com/office/officeart/2005/8/layout/vProcess5"/>
    <dgm:cxn modelId="{171A7E4E-8128-4797-801C-982BFB481932}" type="presOf" srcId="{E0B5749F-3530-41C2-A5DE-E45B7B294005}" destId="{3C38C1EE-BB05-4319-8306-DB4DFF3F8591}" srcOrd="0" destOrd="0" presId="urn:microsoft.com/office/officeart/2005/8/layout/vProcess5"/>
    <dgm:cxn modelId="{D41F6457-33EF-454A-949B-8C8685C6BD6F}" srcId="{EBA9DE0C-AC6E-4830-ACE8-B7B7BB30643F}" destId="{C5E84DFB-1FBE-47B6-9D8B-504BC304DE73}" srcOrd="1" destOrd="0" parTransId="{3456C3CD-AF0F-4510-85FE-98798565F495}" sibTransId="{AA337E1F-5003-42AC-BDB0-EF6E341F4C1F}"/>
    <dgm:cxn modelId="{C6E72E78-1FDC-43BA-9EF6-15EC53BD12A9}" srcId="{EBA9DE0C-AC6E-4830-ACE8-B7B7BB30643F}" destId="{0C52F483-3FE3-42DA-ACD8-07DC822B5D42}" srcOrd="2" destOrd="0" parTransId="{6066CA82-20D0-46F0-83F2-5D545C3B9FBD}" sibTransId="{C06C7B04-52E7-47E3-BE92-97CFBB249FBD}"/>
    <dgm:cxn modelId="{074B768A-7CCA-4109-BF1D-DFDC0E996E02}" srcId="{EBA9DE0C-AC6E-4830-ACE8-B7B7BB30643F}" destId="{06606AF1-B1DB-4541-9F32-0A3E6109481D}" srcOrd="0" destOrd="0" parTransId="{2AA299C7-14F7-4092-9D2A-1FEFE973E936}" sibTransId="{E0B5749F-3530-41C2-A5DE-E45B7B294005}"/>
    <dgm:cxn modelId="{250AF79E-F09B-4DA0-9669-DAF5CB173D01}" type="presOf" srcId="{C5E84DFB-1FBE-47B6-9D8B-504BC304DE73}" destId="{FEF04A70-0F65-4147-8F73-90EA905D5F73}" srcOrd="1" destOrd="0" presId="urn:microsoft.com/office/officeart/2005/8/layout/vProcess5"/>
    <dgm:cxn modelId="{F3816DCE-2AA0-4F11-BBF7-BC1CBD04EC55}" type="presOf" srcId="{AA337E1F-5003-42AC-BDB0-EF6E341F4C1F}" destId="{9F83E659-8F9A-48E2-B9C0-C3475F911DE0}" srcOrd="0" destOrd="0" presId="urn:microsoft.com/office/officeart/2005/8/layout/vProcess5"/>
    <dgm:cxn modelId="{AB8D1CF2-6F0B-4993-A38D-1B8AC05BE3D6}" type="presOf" srcId="{06606AF1-B1DB-4541-9F32-0A3E6109481D}" destId="{6F00AB04-4137-4172-A83E-AE44A072C06A}" srcOrd="1" destOrd="0" presId="urn:microsoft.com/office/officeart/2005/8/layout/vProcess5"/>
    <dgm:cxn modelId="{176E4CEB-4AFD-4F3D-A018-98FB4B1E2412}" type="presParOf" srcId="{FCB57587-E85D-41F5-8CFB-8C35A306DA67}" destId="{0C9C98C7-8836-411A-8D48-BB8119D19EE4}" srcOrd="0" destOrd="0" presId="urn:microsoft.com/office/officeart/2005/8/layout/vProcess5"/>
    <dgm:cxn modelId="{6D6A7418-11A6-448C-AF4A-9E7E63DB2907}" type="presParOf" srcId="{FCB57587-E85D-41F5-8CFB-8C35A306DA67}" destId="{283E3DC3-430D-409B-BDFA-91993EBCF312}" srcOrd="1" destOrd="0" presId="urn:microsoft.com/office/officeart/2005/8/layout/vProcess5"/>
    <dgm:cxn modelId="{5FBCEA70-3DCB-4977-BC04-5F481040588A}" type="presParOf" srcId="{FCB57587-E85D-41F5-8CFB-8C35A306DA67}" destId="{DE76AEAF-A8CC-4000-B30B-5508C7632DA5}" srcOrd="2" destOrd="0" presId="urn:microsoft.com/office/officeart/2005/8/layout/vProcess5"/>
    <dgm:cxn modelId="{E4D31AF8-5530-4376-B486-06BBD9C2024E}" type="presParOf" srcId="{FCB57587-E85D-41F5-8CFB-8C35A306DA67}" destId="{44D39D8C-C8DF-42F5-BB33-5B00715F1B29}" srcOrd="3" destOrd="0" presId="urn:microsoft.com/office/officeart/2005/8/layout/vProcess5"/>
    <dgm:cxn modelId="{964A4658-B3ED-405E-B611-A010C89D7752}" type="presParOf" srcId="{FCB57587-E85D-41F5-8CFB-8C35A306DA67}" destId="{3C38C1EE-BB05-4319-8306-DB4DFF3F8591}" srcOrd="4" destOrd="0" presId="urn:microsoft.com/office/officeart/2005/8/layout/vProcess5"/>
    <dgm:cxn modelId="{04032B99-DF83-42E9-B5DF-3CB9F002B2DF}" type="presParOf" srcId="{FCB57587-E85D-41F5-8CFB-8C35A306DA67}" destId="{9F83E659-8F9A-48E2-B9C0-C3475F911DE0}" srcOrd="5" destOrd="0" presId="urn:microsoft.com/office/officeart/2005/8/layout/vProcess5"/>
    <dgm:cxn modelId="{4940AEAF-9ADB-422F-8723-407B0726C252}" type="presParOf" srcId="{FCB57587-E85D-41F5-8CFB-8C35A306DA67}" destId="{6F00AB04-4137-4172-A83E-AE44A072C06A}" srcOrd="6" destOrd="0" presId="urn:microsoft.com/office/officeart/2005/8/layout/vProcess5"/>
    <dgm:cxn modelId="{8EE5D31B-6E90-49E5-B93E-C525BCAC3AF7}" type="presParOf" srcId="{FCB57587-E85D-41F5-8CFB-8C35A306DA67}" destId="{FEF04A70-0F65-4147-8F73-90EA905D5F73}" srcOrd="7" destOrd="0" presId="urn:microsoft.com/office/officeart/2005/8/layout/vProcess5"/>
    <dgm:cxn modelId="{9E92893A-3A21-45CA-B6B3-D4E1CD348DEC}" type="presParOf" srcId="{FCB57587-E85D-41F5-8CFB-8C35A306DA67}" destId="{1789CFD4-D873-49CD-AC7C-18B4443397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26D9CE5-FDAE-45FD-9F0A-3F92C20F59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C3395A-7EC3-4BD2-8AB7-6EB671436D5E}">
      <dgm:prSet/>
      <dgm:spPr/>
      <dgm:t>
        <a:bodyPr/>
        <a:lstStyle/>
        <a:p>
          <a:r>
            <a:rPr lang="en-US"/>
            <a:t>Our System Results:</a:t>
          </a:r>
        </a:p>
      </dgm:t>
    </dgm:pt>
    <dgm:pt modelId="{86E5B220-3F30-43E2-99EC-8797831120EE}" type="parTrans" cxnId="{789471A3-0FD1-47E2-92F5-D01C53F1D60A}">
      <dgm:prSet/>
      <dgm:spPr/>
      <dgm:t>
        <a:bodyPr/>
        <a:lstStyle/>
        <a:p>
          <a:endParaRPr lang="en-US"/>
        </a:p>
      </dgm:t>
    </dgm:pt>
    <dgm:pt modelId="{F4641AD6-C0E2-473A-BF27-665E366013FA}" type="sibTrans" cxnId="{789471A3-0FD1-47E2-92F5-D01C53F1D60A}">
      <dgm:prSet/>
      <dgm:spPr/>
      <dgm:t>
        <a:bodyPr/>
        <a:lstStyle/>
        <a:p>
          <a:endParaRPr lang="en-US"/>
        </a:p>
      </dgm:t>
    </dgm:pt>
    <dgm:pt modelId="{28987572-1E87-4349-A85A-58DC416BED2F}">
      <dgm:prSet/>
      <dgm:spPr/>
      <dgm:t>
        <a:bodyPr/>
        <a:lstStyle/>
        <a:p>
          <a:r>
            <a:rPr lang="en-US"/>
            <a:t>70% parsing accuracy</a:t>
          </a:r>
        </a:p>
      </dgm:t>
    </dgm:pt>
    <dgm:pt modelId="{CA1A8BBF-D007-46B7-8809-9B5E7C6CA757}" type="parTrans" cxnId="{1F8FE34A-902C-4979-AF15-D3D1CFB987ED}">
      <dgm:prSet/>
      <dgm:spPr/>
      <dgm:t>
        <a:bodyPr/>
        <a:lstStyle/>
        <a:p>
          <a:endParaRPr lang="en-US"/>
        </a:p>
      </dgm:t>
    </dgm:pt>
    <dgm:pt modelId="{C359B549-08DF-4FD0-B985-DE6D3D6763AD}" type="sibTrans" cxnId="{1F8FE34A-902C-4979-AF15-D3D1CFB987ED}">
      <dgm:prSet/>
      <dgm:spPr/>
      <dgm:t>
        <a:bodyPr/>
        <a:lstStyle/>
        <a:p>
          <a:endParaRPr lang="en-US"/>
        </a:p>
      </dgm:t>
    </dgm:pt>
    <dgm:pt modelId="{BA09DFFD-124E-4A99-A347-D664A1323429}">
      <dgm:prSet/>
      <dgm:spPr/>
      <dgm:t>
        <a:bodyPr/>
        <a:lstStyle/>
        <a:p>
          <a:r>
            <a:rPr lang="en-US"/>
            <a:t>75% scoring consistency</a:t>
          </a:r>
        </a:p>
      </dgm:t>
    </dgm:pt>
    <dgm:pt modelId="{4D34DE8D-E826-443B-8FE7-8A694C92F4D1}" type="parTrans" cxnId="{7F7EC627-E4D4-4066-BA68-EEB085D97053}">
      <dgm:prSet/>
      <dgm:spPr/>
      <dgm:t>
        <a:bodyPr/>
        <a:lstStyle/>
        <a:p>
          <a:endParaRPr lang="en-US"/>
        </a:p>
      </dgm:t>
    </dgm:pt>
    <dgm:pt modelId="{0ED24DF6-4028-48A9-BBAB-A265A1389AA1}" type="sibTrans" cxnId="{7F7EC627-E4D4-4066-BA68-EEB085D97053}">
      <dgm:prSet/>
      <dgm:spPr/>
      <dgm:t>
        <a:bodyPr/>
        <a:lstStyle/>
        <a:p>
          <a:endParaRPr lang="en-US"/>
        </a:p>
      </dgm:t>
    </dgm:pt>
    <dgm:pt modelId="{657B6433-2B54-48AC-ABE6-8EA782E12DBE}">
      <dgm:prSet/>
      <dgm:spPr/>
      <dgm:t>
        <a:bodyPr/>
        <a:lstStyle/>
        <a:p>
          <a:r>
            <a:rPr lang="en-US"/>
            <a:t>2.3 seconds/page processing speed</a:t>
          </a:r>
        </a:p>
      </dgm:t>
    </dgm:pt>
    <dgm:pt modelId="{CAF1E9D5-A991-42AE-8E4D-E62CB9DE7AD0}" type="parTrans" cxnId="{3BDB1F84-FD9A-4026-9276-03D5424AEE04}">
      <dgm:prSet/>
      <dgm:spPr/>
      <dgm:t>
        <a:bodyPr/>
        <a:lstStyle/>
        <a:p>
          <a:endParaRPr lang="en-US"/>
        </a:p>
      </dgm:t>
    </dgm:pt>
    <dgm:pt modelId="{A2562927-25EA-4DB9-A6F0-CEE84518346D}" type="sibTrans" cxnId="{3BDB1F84-FD9A-4026-9276-03D5424AEE04}">
      <dgm:prSet/>
      <dgm:spPr/>
      <dgm:t>
        <a:bodyPr/>
        <a:lstStyle/>
        <a:p>
          <a:endParaRPr lang="en-US"/>
        </a:p>
      </dgm:t>
    </dgm:pt>
    <dgm:pt modelId="{E67994CE-1E58-4A8D-AEB5-A470BCA42CDB}">
      <dgm:prSet/>
      <dgm:spPr/>
      <dgm:t>
        <a:bodyPr/>
        <a:lstStyle/>
        <a:p>
          <a:r>
            <a:rPr lang="en-US" b="1"/>
            <a:t>Case Study: </a:t>
          </a:r>
          <a:r>
            <a:rPr lang="en-US"/>
            <a:t>IIT Bombay CS101</a:t>
          </a:r>
        </a:p>
      </dgm:t>
    </dgm:pt>
    <dgm:pt modelId="{2B5DBD28-A75D-4D7E-BA03-733838E9425A}" type="parTrans" cxnId="{9ADE7144-51A0-45E9-88CC-F4D09FAD6DA3}">
      <dgm:prSet/>
      <dgm:spPr/>
      <dgm:t>
        <a:bodyPr/>
        <a:lstStyle/>
        <a:p>
          <a:endParaRPr lang="en-US"/>
        </a:p>
      </dgm:t>
    </dgm:pt>
    <dgm:pt modelId="{4B34661F-32D5-492F-AB58-939AF54DBDDD}" type="sibTrans" cxnId="{9ADE7144-51A0-45E9-88CC-F4D09FAD6DA3}">
      <dgm:prSet/>
      <dgm:spPr/>
      <dgm:t>
        <a:bodyPr/>
        <a:lstStyle/>
        <a:p>
          <a:endParaRPr lang="en-US"/>
        </a:p>
      </dgm:t>
    </dgm:pt>
    <dgm:pt modelId="{E790607F-64EC-41EB-AF77-E43190EB1365}">
      <dgm:prSet/>
      <dgm:spPr/>
      <dgm:t>
        <a:bodyPr/>
        <a:lstStyle/>
        <a:p>
          <a:r>
            <a:rPr lang="en-US"/>
            <a:t>Refined system achieved:</a:t>
          </a:r>
        </a:p>
      </dgm:t>
    </dgm:pt>
    <dgm:pt modelId="{08FE1796-A6D1-4773-BDDD-94B9E3688148}" type="parTrans" cxnId="{ED14DBD2-E34D-4DB4-B4BB-6BF6952A889D}">
      <dgm:prSet/>
      <dgm:spPr/>
      <dgm:t>
        <a:bodyPr/>
        <a:lstStyle/>
        <a:p>
          <a:endParaRPr lang="en-US"/>
        </a:p>
      </dgm:t>
    </dgm:pt>
    <dgm:pt modelId="{3D4BBD47-DF3E-4404-B932-BDE32A28246D}" type="sibTrans" cxnId="{ED14DBD2-E34D-4DB4-B4BB-6BF6952A889D}">
      <dgm:prSet/>
      <dgm:spPr/>
      <dgm:t>
        <a:bodyPr/>
        <a:lstStyle/>
        <a:p>
          <a:endParaRPr lang="en-US"/>
        </a:p>
      </dgm:t>
    </dgm:pt>
    <dgm:pt modelId="{31D4BF58-48B0-4C94-AAFB-3F9D75F17A07}">
      <dgm:prSet/>
      <dgm:spPr/>
      <dgm:t>
        <a:bodyPr/>
        <a:lstStyle/>
        <a:p>
          <a:r>
            <a:rPr lang="en-US"/>
            <a:t>98.7% parsing accuracy</a:t>
          </a:r>
        </a:p>
      </dgm:t>
    </dgm:pt>
    <dgm:pt modelId="{44D01ABB-1C2A-4E91-957B-CBDC9FE349DF}" type="parTrans" cxnId="{97E30165-6174-450C-911D-FE1A25057444}">
      <dgm:prSet/>
      <dgm:spPr/>
      <dgm:t>
        <a:bodyPr/>
        <a:lstStyle/>
        <a:p>
          <a:endParaRPr lang="en-US"/>
        </a:p>
      </dgm:t>
    </dgm:pt>
    <dgm:pt modelId="{0A82A5B5-480F-44F2-AB1B-3821BAF4A365}" type="sibTrans" cxnId="{97E30165-6174-450C-911D-FE1A25057444}">
      <dgm:prSet/>
      <dgm:spPr/>
      <dgm:t>
        <a:bodyPr/>
        <a:lstStyle/>
        <a:p>
          <a:endParaRPr lang="en-US"/>
        </a:p>
      </dgm:t>
    </dgm:pt>
    <dgm:pt modelId="{61C9972B-0E21-4CA7-B858-5B09955D4349}">
      <dgm:prSet/>
      <dgm:spPr/>
      <dgm:t>
        <a:bodyPr/>
        <a:lstStyle/>
        <a:p>
          <a:r>
            <a:rPr lang="en-US"/>
            <a:t>95% scoring consistency</a:t>
          </a:r>
        </a:p>
      </dgm:t>
    </dgm:pt>
    <dgm:pt modelId="{A367E63D-B388-45E1-8750-6259BD40489F}" type="parTrans" cxnId="{B3696C3E-8528-4C13-A067-F2BA94F013EE}">
      <dgm:prSet/>
      <dgm:spPr/>
      <dgm:t>
        <a:bodyPr/>
        <a:lstStyle/>
        <a:p>
          <a:endParaRPr lang="en-US"/>
        </a:p>
      </dgm:t>
    </dgm:pt>
    <dgm:pt modelId="{1CF65F4F-896F-404F-ACE1-1765026CEF7F}" type="sibTrans" cxnId="{B3696C3E-8528-4C13-A067-F2BA94F013EE}">
      <dgm:prSet/>
      <dgm:spPr/>
      <dgm:t>
        <a:bodyPr/>
        <a:lstStyle/>
        <a:p>
          <a:endParaRPr lang="en-US"/>
        </a:p>
      </dgm:t>
    </dgm:pt>
    <dgm:pt modelId="{1501AC95-CA7C-4EA5-A8B8-7BED81C02944}">
      <dgm:prSet/>
      <dgm:spPr/>
      <dgm:t>
        <a:bodyPr/>
        <a:lstStyle/>
        <a:p>
          <a:r>
            <a:rPr lang="en-US"/>
            <a:t>Used with 1200 students</a:t>
          </a:r>
        </a:p>
      </dgm:t>
    </dgm:pt>
    <dgm:pt modelId="{6A103ACB-BA1F-4623-B6AE-6EC2B3F47F31}" type="parTrans" cxnId="{7B13D481-F863-430F-A493-B18A41A0CA6B}">
      <dgm:prSet/>
      <dgm:spPr/>
      <dgm:t>
        <a:bodyPr/>
        <a:lstStyle/>
        <a:p>
          <a:endParaRPr lang="en-US"/>
        </a:p>
      </dgm:t>
    </dgm:pt>
    <dgm:pt modelId="{8F4DCFDC-E0E5-4AA2-9EBF-326690F2DBBE}" type="sibTrans" cxnId="{7B13D481-F863-430F-A493-B18A41A0CA6B}">
      <dgm:prSet/>
      <dgm:spPr/>
      <dgm:t>
        <a:bodyPr/>
        <a:lstStyle/>
        <a:p>
          <a:endParaRPr lang="en-US"/>
        </a:p>
      </dgm:t>
    </dgm:pt>
    <dgm:pt modelId="{AFDFB652-4768-41C3-B5BC-CDE64A95DC0F}">
      <dgm:prSet/>
      <dgm:spPr/>
      <dgm:t>
        <a:bodyPr/>
        <a:lstStyle/>
        <a:p>
          <a:r>
            <a:rPr lang="en-US"/>
            <a:t>Achieved 97.3% score alignment with professors</a:t>
          </a:r>
        </a:p>
      </dgm:t>
    </dgm:pt>
    <dgm:pt modelId="{2FC798A6-FA03-4CC4-9496-55922A1D98A5}" type="parTrans" cxnId="{1AD717A0-EF52-4F99-BC10-3AD18C3FAE17}">
      <dgm:prSet/>
      <dgm:spPr/>
      <dgm:t>
        <a:bodyPr/>
        <a:lstStyle/>
        <a:p>
          <a:endParaRPr lang="en-US"/>
        </a:p>
      </dgm:t>
    </dgm:pt>
    <dgm:pt modelId="{9AE5A297-A3DF-4DDD-B502-E3DB53AD3E8C}" type="sibTrans" cxnId="{1AD717A0-EF52-4F99-BC10-3AD18C3FAE17}">
      <dgm:prSet/>
      <dgm:spPr/>
      <dgm:t>
        <a:bodyPr/>
        <a:lstStyle/>
        <a:p>
          <a:endParaRPr lang="en-US"/>
        </a:p>
      </dgm:t>
    </dgm:pt>
    <dgm:pt modelId="{74EB237C-594A-4B34-948D-89F7978672D9}">
      <dgm:prSet/>
      <dgm:spPr/>
      <dgm:t>
        <a:bodyPr/>
        <a:lstStyle/>
        <a:p>
          <a:r>
            <a:rPr lang="en-US"/>
            <a:t>42 hours/week saved through automation</a:t>
          </a:r>
        </a:p>
      </dgm:t>
    </dgm:pt>
    <dgm:pt modelId="{E64242F0-E076-4DDA-86F2-14E39BACC4E2}" type="parTrans" cxnId="{BBFD911A-C8F5-45AA-A7EA-77B49D0DD4E4}">
      <dgm:prSet/>
      <dgm:spPr/>
      <dgm:t>
        <a:bodyPr/>
        <a:lstStyle/>
        <a:p>
          <a:endParaRPr lang="en-US"/>
        </a:p>
      </dgm:t>
    </dgm:pt>
    <dgm:pt modelId="{AF190DBB-45CD-408F-BC9E-238968AC558C}" type="sibTrans" cxnId="{BBFD911A-C8F5-45AA-A7EA-77B49D0DD4E4}">
      <dgm:prSet/>
      <dgm:spPr/>
      <dgm:t>
        <a:bodyPr/>
        <a:lstStyle/>
        <a:p>
          <a:endParaRPr lang="en-US"/>
        </a:p>
      </dgm:t>
    </dgm:pt>
    <dgm:pt modelId="{C3B0295C-B44E-4B21-8898-4EAA3E520FAD}">
      <dgm:prSet/>
      <dgm:spPr/>
      <dgm:t>
        <a:bodyPr/>
        <a:lstStyle/>
        <a:p>
          <a:r>
            <a:rPr lang="en-US" dirty="0"/>
            <a:t>This case study shows that with full refinement, the system has the potential to deliver high-accuracy, scalable performance in real-world academic environments.</a:t>
          </a:r>
        </a:p>
      </dgm:t>
    </dgm:pt>
    <dgm:pt modelId="{154D25BB-5198-47CD-9A1F-94D31EF36783}" type="parTrans" cxnId="{A9466A93-8ADC-4B2F-BDC0-C46A3C189AB0}">
      <dgm:prSet/>
      <dgm:spPr/>
      <dgm:t>
        <a:bodyPr/>
        <a:lstStyle/>
        <a:p>
          <a:endParaRPr lang="en-US"/>
        </a:p>
      </dgm:t>
    </dgm:pt>
    <dgm:pt modelId="{BE388542-532C-48B7-B517-BD7403FBEFA6}" type="sibTrans" cxnId="{A9466A93-8ADC-4B2F-BDC0-C46A3C189AB0}">
      <dgm:prSet/>
      <dgm:spPr/>
      <dgm:t>
        <a:bodyPr/>
        <a:lstStyle/>
        <a:p>
          <a:endParaRPr lang="en-US"/>
        </a:p>
      </dgm:t>
    </dgm:pt>
    <dgm:pt modelId="{4D9EF6E1-2458-4098-BA63-36CDC036F171}" type="pres">
      <dgm:prSet presAssocID="{726D9CE5-FDAE-45FD-9F0A-3F92C20F59A4}" presName="Name0" presStyleCnt="0">
        <dgm:presLayoutVars>
          <dgm:dir/>
          <dgm:resizeHandles val="exact"/>
        </dgm:presLayoutVars>
      </dgm:prSet>
      <dgm:spPr/>
    </dgm:pt>
    <dgm:pt modelId="{103A7CA0-1A2C-4839-983B-F8E721B72FCD}" type="pres">
      <dgm:prSet presAssocID="{17C3395A-7EC3-4BD2-8AB7-6EB671436D5E}" presName="node" presStyleLbl="node1" presStyleIdx="0" presStyleCnt="12">
        <dgm:presLayoutVars>
          <dgm:bulletEnabled val="1"/>
        </dgm:presLayoutVars>
      </dgm:prSet>
      <dgm:spPr/>
    </dgm:pt>
    <dgm:pt modelId="{15E4ECA9-C3DE-4CA0-B484-1B11D3E8582B}" type="pres">
      <dgm:prSet presAssocID="{F4641AD6-C0E2-473A-BF27-665E366013FA}" presName="sibTrans" presStyleLbl="sibTrans1D1" presStyleIdx="0" presStyleCnt="11"/>
      <dgm:spPr/>
    </dgm:pt>
    <dgm:pt modelId="{B49687D4-DE54-4EA2-98BF-1A17DB8A8CBF}" type="pres">
      <dgm:prSet presAssocID="{F4641AD6-C0E2-473A-BF27-665E366013FA}" presName="connectorText" presStyleLbl="sibTrans1D1" presStyleIdx="0" presStyleCnt="11"/>
      <dgm:spPr/>
    </dgm:pt>
    <dgm:pt modelId="{63B8C266-60F0-440D-BE6A-6733D543D6D7}" type="pres">
      <dgm:prSet presAssocID="{28987572-1E87-4349-A85A-58DC416BED2F}" presName="node" presStyleLbl="node1" presStyleIdx="1" presStyleCnt="12">
        <dgm:presLayoutVars>
          <dgm:bulletEnabled val="1"/>
        </dgm:presLayoutVars>
      </dgm:prSet>
      <dgm:spPr/>
    </dgm:pt>
    <dgm:pt modelId="{C20F01EF-7C81-486D-A75D-0097335BECEA}" type="pres">
      <dgm:prSet presAssocID="{C359B549-08DF-4FD0-B985-DE6D3D6763AD}" presName="sibTrans" presStyleLbl="sibTrans1D1" presStyleIdx="1" presStyleCnt="11"/>
      <dgm:spPr/>
    </dgm:pt>
    <dgm:pt modelId="{797CD9AC-93BA-478B-8664-CB753B748FE3}" type="pres">
      <dgm:prSet presAssocID="{C359B549-08DF-4FD0-B985-DE6D3D6763AD}" presName="connectorText" presStyleLbl="sibTrans1D1" presStyleIdx="1" presStyleCnt="11"/>
      <dgm:spPr/>
    </dgm:pt>
    <dgm:pt modelId="{CC70FEDC-BE96-4FB8-963C-93A2CD27D80E}" type="pres">
      <dgm:prSet presAssocID="{BA09DFFD-124E-4A99-A347-D664A1323429}" presName="node" presStyleLbl="node1" presStyleIdx="2" presStyleCnt="12">
        <dgm:presLayoutVars>
          <dgm:bulletEnabled val="1"/>
        </dgm:presLayoutVars>
      </dgm:prSet>
      <dgm:spPr/>
    </dgm:pt>
    <dgm:pt modelId="{99CD0F9A-134C-4B43-B980-5A9B69EB5D73}" type="pres">
      <dgm:prSet presAssocID="{0ED24DF6-4028-48A9-BBAB-A265A1389AA1}" presName="sibTrans" presStyleLbl="sibTrans1D1" presStyleIdx="2" presStyleCnt="11"/>
      <dgm:spPr/>
    </dgm:pt>
    <dgm:pt modelId="{48BF43E6-0AE3-41C9-866E-FE63B4ACE4C7}" type="pres">
      <dgm:prSet presAssocID="{0ED24DF6-4028-48A9-BBAB-A265A1389AA1}" presName="connectorText" presStyleLbl="sibTrans1D1" presStyleIdx="2" presStyleCnt="11"/>
      <dgm:spPr/>
    </dgm:pt>
    <dgm:pt modelId="{D772410D-0148-460E-9EA3-C2CEED27EAFF}" type="pres">
      <dgm:prSet presAssocID="{657B6433-2B54-48AC-ABE6-8EA782E12DBE}" presName="node" presStyleLbl="node1" presStyleIdx="3" presStyleCnt="12">
        <dgm:presLayoutVars>
          <dgm:bulletEnabled val="1"/>
        </dgm:presLayoutVars>
      </dgm:prSet>
      <dgm:spPr/>
    </dgm:pt>
    <dgm:pt modelId="{11943B9E-40B3-418B-927A-D8375F3B4038}" type="pres">
      <dgm:prSet presAssocID="{A2562927-25EA-4DB9-A6F0-CEE84518346D}" presName="sibTrans" presStyleLbl="sibTrans1D1" presStyleIdx="3" presStyleCnt="11"/>
      <dgm:spPr/>
    </dgm:pt>
    <dgm:pt modelId="{CBBC9EA9-00FA-478C-BD73-462A6BF26386}" type="pres">
      <dgm:prSet presAssocID="{A2562927-25EA-4DB9-A6F0-CEE84518346D}" presName="connectorText" presStyleLbl="sibTrans1D1" presStyleIdx="3" presStyleCnt="11"/>
      <dgm:spPr/>
    </dgm:pt>
    <dgm:pt modelId="{8F8D7239-2058-4CF0-AF5E-8A4AC135B043}" type="pres">
      <dgm:prSet presAssocID="{E67994CE-1E58-4A8D-AEB5-A470BCA42CDB}" presName="node" presStyleLbl="node1" presStyleIdx="4" presStyleCnt="12">
        <dgm:presLayoutVars>
          <dgm:bulletEnabled val="1"/>
        </dgm:presLayoutVars>
      </dgm:prSet>
      <dgm:spPr/>
    </dgm:pt>
    <dgm:pt modelId="{47807144-C2A1-4114-BFC1-FFA57869F2FF}" type="pres">
      <dgm:prSet presAssocID="{4B34661F-32D5-492F-AB58-939AF54DBDDD}" presName="sibTrans" presStyleLbl="sibTrans1D1" presStyleIdx="4" presStyleCnt="11"/>
      <dgm:spPr/>
    </dgm:pt>
    <dgm:pt modelId="{A6224BB8-9666-44CF-B026-42E45BD971FA}" type="pres">
      <dgm:prSet presAssocID="{4B34661F-32D5-492F-AB58-939AF54DBDDD}" presName="connectorText" presStyleLbl="sibTrans1D1" presStyleIdx="4" presStyleCnt="11"/>
      <dgm:spPr/>
    </dgm:pt>
    <dgm:pt modelId="{477202F4-4E6C-466E-A05B-BF9158EBF01C}" type="pres">
      <dgm:prSet presAssocID="{E790607F-64EC-41EB-AF77-E43190EB1365}" presName="node" presStyleLbl="node1" presStyleIdx="5" presStyleCnt="12">
        <dgm:presLayoutVars>
          <dgm:bulletEnabled val="1"/>
        </dgm:presLayoutVars>
      </dgm:prSet>
      <dgm:spPr/>
    </dgm:pt>
    <dgm:pt modelId="{B4690A48-BE8F-4DE2-B1AA-BA3F8A77B587}" type="pres">
      <dgm:prSet presAssocID="{3D4BBD47-DF3E-4404-B932-BDE32A28246D}" presName="sibTrans" presStyleLbl="sibTrans1D1" presStyleIdx="5" presStyleCnt="11"/>
      <dgm:spPr/>
    </dgm:pt>
    <dgm:pt modelId="{02754710-6052-4C62-AB0E-BB0F97908C7D}" type="pres">
      <dgm:prSet presAssocID="{3D4BBD47-DF3E-4404-B932-BDE32A28246D}" presName="connectorText" presStyleLbl="sibTrans1D1" presStyleIdx="5" presStyleCnt="11"/>
      <dgm:spPr/>
    </dgm:pt>
    <dgm:pt modelId="{CD954DA2-8C7E-4ED0-A866-74A5044F7BE7}" type="pres">
      <dgm:prSet presAssocID="{31D4BF58-48B0-4C94-AAFB-3F9D75F17A07}" presName="node" presStyleLbl="node1" presStyleIdx="6" presStyleCnt="12">
        <dgm:presLayoutVars>
          <dgm:bulletEnabled val="1"/>
        </dgm:presLayoutVars>
      </dgm:prSet>
      <dgm:spPr/>
    </dgm:pt>
    <dgm:pt modelId="{7EF71707-AC35-4311-8DE3-F72485080C93}" type="pres">
      <dgm:prSet presAssocID="{0A82A5B5-480F-44F2-AB1B-3821BAF4A365}" presName="sibTrans" presStyleLbl="sibTrans1D1" presStyleIdx="6" presStyleCnt="11"/>
      <dgm:spPr/>
    </dgm:pt>
    <dgm:pt modelId="{2A6ADC42-A1E3-4E3C-8316-529B414A32F0}" type="pres">
      <dgm:prSet presAssocID="{0A82A5B5-480F-44F2-AB1B-3821BAF4A365}" presName="connectorText" presStyleLbl="sibTrans1D1" presStyleIdx="6" presStyleCnt="11"/>
      <dgm:spPr/>
    </dgm:pt>
    <dgm:pt modelId="{F189427F-2EF1-4A71-920F-044C2F40D2F8}" type="pres">
      <dgm:prSet presAssocID="{61C9972B-0E21-4CA7-B858-5B09955D4349}" presName="node" presStyleLbl="node1" presStyleIdx="7" presStyleCnt="12">
        <dgm:presLayoutVars>
          <dgm:bulletEnabled val="1"/>
        </dgm:presLayoutVars>
      </dgm:prSet>
      <dgm:spPr/>
    </dgm:pt>
    <dgm:pt modelId="{9138E197-EF39-41B7-8EF1-8312021B5DF4}" type="pres">
      <dgm:prSet presAssocID="{1CF65F4F-896F-404F-ACE1-1765026CEF7F}" presName="sibTrans" presStyleLbl="sibTrans1D1" presStyleIdx="7" presStyleCnt="11"/>
      <dgm:spPr/>
    </dgm:pt>
    <dgm:pt modelId="{37A7B175-7ABC-45C9-B2A0-591EC122A456}" type="pres">
      <dgm:prSet presAssocID="{1CF65F4F-896F-404F-ACE1-1765026CEF7F}" presName="connectorText" presStyleLbl="sibTrans1D1" presStyleIdx="7" presStyleCnt="11"/>
      <dgm:spPr/>
    </dgm:pt>
    <dgm:pt modelId="{E0340377-1066-4939-B980-CC974E4FA379}" type="pres">
      <dgm:prSet presAssocID="{1501AC95-CA7C-4EA5-A8B8-7BED81C02944}" presName="node" presStyleLbl="node1" presStyleIdx="8" presStyleCnt="12">
        <dgm:presLayoutVars>
          <dgm:bulletEnabled val="1"/>
        </dgm:presLayoutVars>
      </dgm:prSet>
      <dgm:spPr/>
    </dgm:pt>
    <dgm:pt modelId="{DD223EC6-85C6-42AA-BD6E-8709FC8C0E5E}" type="pres">
      <dgm:prSet presAssocID="{8F4DCFDC-E0E5-4AA2-9EBF-326690F2DBBE}" presName="sibTrans" presStyleLbl="sibTrans1D1" presStyleIdx="8" presStyleCnt="11"/>
      <dgm:spPr/>
    </dgm:pt>
    <dgm:pt modelId="{D749B127-514B-492A-BA89-0193ECBC2EBC}" type="pres">
      <dgm:prSet presAssocID="{8F4DCFDC-E0E5-4AA2-9EBF-326690F2DBBE}" presName="connectorText" presStyleLbl="sibTrans1D1" presStyleIdx="8" presStyleCnt="11"/>
      <dgm:spPr/>
    </dgm:pt>
    <dgm:pt modelId="{44CB0A87-0273-4415-99D7-67696403C5EE}" type="pres">
      <dgm:prSet presAssocID="{AFDFB652-4768-41C3-B5BC-CDE64A95DC0F}" presName="node" presStyleLbl="node1" presStyleIdx="9" presStyleCnt="12">
        <dgm:presLayoutVars>
          <dgm:bulletEnabled val="1"/>
        </dgm:presLayoutVars>
      </dgm:prSet>
      <dgm:spPr/>
    </dgm:pt>
    <dgm:pt modelId="{AB9AC150-61EE-4D41-947A-9FC42C42287E}" type="pres">
      <dgm:prSet presAssocID="{9AE5A297-A3DF-4DDD-B502-E3DB53AD3E8C}" presName="sibTrans" presStyleLbl="sibTrans1D1" presStyleIdx="9" presStyleCnt="11"/>
      <dgm:spPr/>
    </dgm:pt>
    <dgm:pt modelId="{F6EF8266-9EC3-4778-8DA8-1AFB7452A29B}" type="pres">
      <dgm:prSet presAssocID="{9AE5A297-A3DF-4DDD-B502-E3DB53AD3E8C}" presName="connectorText" presStyleLbl="sibTrans1D1" presStyleIdx="9" presStyleCnt="11"/>
      <dgm:spPr/>
    </dgm:pt>
    <dgm:pt modelId="{91E75123-B37A-406E-9AFD-C128C11A80AC}" type="pres">
      <dgm:prSet presAssocID="{74EB237C-594A-4B34-948D-89F7978672D9}" presName="node" presStyleLbl="node1" presStyleIdx="10" presStyleCnt="12">
        <dgm:presLayoutVars>
          <dgm:bulletEnabled val="1"/>
        </dgm:presLayoutVars>
      </dgm:prSet>
      <dgm:spPr/>
    </dgm:pt>
    <dgm:pt modelId="{2F311F5C-0496-4DDC-B5F3-AEA5C80BB5B4}" type="pres">
      <dgm:prSet presAssocID="{AF190DBB-45CD-408F-BC9E-238968AC558C}" presName="sibTrans" presStyleLbl="sibTrans1D1" presStyleIdx="10" presStyleCnt="11"/>
      <dgm:spPr/>
    </dgm:pt>
    <dgm:pt modelId="{1C36EA34-20B0-4AEA-A3B3-FAE12E16A2B8}" type="pres">
      <dgm:prSet presAssocID="{AF190DBB-45CD-408F-BC9E-238968AC558C}" presName="connectorText" presStyleLbl="sibTrans1D1" presStyleIdx="10" presStyleCnt="11"/>
      <dgm:spPr/>
    </dgm:pt>
    <dgm:pt modelId="{F2483773-C0D4-4620-B2A4-31A249567CA5}" type="pres">
      <dgm:prSet presAssocID="{C3B0295C-B44E-4B21-8898-4EAA3E520FAD}" presName="node" presStyleLbl="node1" presStyleIdx="11" presStyleCnt="12" custScaleX="161677">
        <dgm:presLayoutVars>
          <dgm:bulletEnabled val="1"/>
        </dgm:presLayoutVars>
      </dgm:prSet>
      <dgm:spPr/>
    </dgm:pt>
  </dgm:ptLst>
  <dgm:cxnLst>
    <dgm:cxn modelId="{AB6AC403-1F84-4982-8E75-86342F988C5E}" type="presOf" srcId="{726D9CE5-FDAE-45FD-9F0A-3F92C20F59A4}" destId="{4D9EF6E1-2458-4098-BA63-36CDC036F171}" srcOrd="0" destOrd="0" presId="urn:microsoft.com/office/officeart/2016/7/layout/RepeatingBendingProcessNew"/>
    <dgm:cxn modelId="{EDD2A507-16F0-4786-8D9B-C55CA238DBAC}" type="presOf" srcId="{657B6433-2B54-48AC-ABE6-8EA782E12DBE}" destId="{D772410D-0148-460E-9EA3-C2CEED27EAFF}" srcOrd="0" destOrd="0" presId="urn:microsoft.com/office/officeart/2016/7/layout/RepeatingBendingProcessNew"/>
    <dgm:cxn modelId="{A927140E-BFF3-4431-B684-A1247C0CF96E}" type="presOf" srcId="{28987572-1E87-4349-A85A-58DC416BED2F}" destId="{63B8C266-60F0-440D-BE6A-6733D543D6D7}" srcOrd="0" destOrd="0" presId="urn:microsoft.com/office/officeart/2016/7/layout/RepeatingBendingProcessNew"/>
    <dgm:cxn modelId="{EEAACB13-C75F-40E6-A336-2EC96AC6C910}" type="presOf" srcId="{E790607F-64EC-41EB-AF77-E43190EB1365}" destId="{477202F4-4E6C-466E-A05B-BF9158EBF01C}" srcOrd="0" destOrd="0" presId="urn:microsoft.com/office/officeart/2016/7/layout/RepeatingBendingProcessNew"/>
    <dgm:cxn modelId="{BBFD911A-C8F5-45AA-A7EA-77B49D0DD4E4}" srcId="{726D9CE5-FDAE-45FD-9F0A-3F92C20F59A4}" destId="{74EB237C-594A-4B34-948D-89F7978672D9}" srcOrd="10" destOrd="0" parTransId="{E64242F0-E076-4DDA-86F2-14E39BACC4E2}" sibTransId="{AF190DBB-45CD-408F-BC9E-238968AC558C}"/>
    <dgm:cxn modelId="{E45F2520-9A5E-4D4A-A82A-1848FFF13D9B}" type="presOf" srcId="{E67994CE-1E58-4A8D-AEB5-A470BCA42CDB}" destId="{8F8D7239-2058-4CF0-AF5E-8A4AC135B043}" srcOrd="0" destOrd="0" presId="urn:microsoft.com/office/officeart/2016/7/layout/RepeatingBendingProcessNew"/>
    <dgm:cxn modelId="{F5E0C220-D119-4484-945F-B2FA277BAFA3}" type="presOf" srcId="{9AE5A297-A3DF-4DDD-B502-E3DB53AD3E8C}" destId="{F6EF8266-9EC3-4778-8DA8-1AFB7452A29B}" srcOrd="1" destOrd="0" presId="urn:microsoft.com/office/officeart/2016/7/layout/RepeatingBendingProcessNew"/>
    <dgm:cxn modelId="{7F7EC627-E4D4-4066-BA68-EEB085D97053}" srcId="{726D9CE5-FDAE-45FD-9F0A-3F92C20F59A4}" destId="{BA09DFFD-124E-4A99-A347-D664A1323429}" srcOrd="2" destOrd="0" parTransId="{4D34DE8D-E826-443B-8FE7-8A694C92F4D1}" sibTransId="{0ED24DF6-4028-48A9-BBAB-A265A1389AA1}"/>
    <dgm:cxn modelId="{5BCDD830-94A0-4C11-8F78-53896E916EE3}" type="presOf" srcId="{AFDFB652-4768-41C3-B5BC-CDE64A95DC0F}" destId="{44CB0A87-0273-4415-99D7-67696403C5EE}" srcOrd="0" destOrd="0" presId="urn:microsoft.com/office/officeart/2016/7/layout/RepeatingBendingProcessNew"/>
    <dgm:cxn modelId="{90351A35-13A7-40F0-8A5C-9D40F595B2FD}" type="presOf" srcId="{C359B549-08DF-4FD0-B985-DE6D3D6763AD}" destId="{C20F01EF-7C81-486D-A75D-0097335BECEA}" srcOrd="0" destOrd="0" presId="urn:microsoft.com/office/officeart/2016/7/layout/RepeatingBendingProcessNew"/>
    <dgm:cxn modelId="{0A23A43A-B5D9-41AF-8EC1-901703C2E0DA}" type="presOf" srcId="{0A82A5B5-480F-44F2-AB1B-3821BAF4A365}" destId="{2A6ADC42-A1E3-4E3C-8316-529B414A32F0}" srcOrd="1" destOrd="0" presId="urn:microsoft.com/office/officeart/2016/7/layout/RepeatingBendingProcessNew"/>
    <dgm:cxn modelId="{B3696C3E-8528-4C13-A067-F2BA94F013EE}" srcId="{726D9CE5-FDAE-45FD-9F0A-3F92C20F59A4}" destId="{61C9972B-0E21-4CA7-B858-5B09955D4349}" srcOrd="7" destOrd="0" parTransId="{A367E63D-B388-45E1-8750-6259BD40489F}" sibTransId="{1CF65F4F-896F-404F-ACE1-1765026CEF7F}"/>
    <dgm:cxn modelId="{ED427B3F-4F74-4A51-B131-9778ED73EF6E}" type="presOf" srcId="{1CF65F4F-896F-404F-ACE1-1765026CEF7F}" destId="{9138E197-EF39-41B7-8EF1-8312021B5DF4}" srcOrd="0" destOrd="0" presId="urn:microsoft.com/office/officeart/2016/7/layout/RepeatingBendingProcessNew"/>
    <dgm:cxn modelId="{72F0F061-CC69-4060-A406-92FADC5E48B6}" type="presOf" srcId="{F4641AD6-C0E2-473A-BF27-665E366013FA}" destId="{15E4ECA9-C3DE-4CA0-B484-1B11D3E8582B}" srcOrd="0" destOrd="0" presId="urn:microsoft.com/office/officeart/2016/7/layout/RepeatingBendingProcessNew"/>
    <dgm:cxn modelId="{9ADE7144-51A0-45E9-88CC-F4D09FAD6DA3}" srcId="{726D9CE5-FDAE-45FD-9F0A-3F92C20F59A4}" destId="{E67994CE-1E58-4A8D-AEB5-A470BCA42CDB}" srcOrd="4" destOrd="0" parTransId="{2B5DBD28-A75D-4D7E-BA03-733838E9425A}" sibTransId="{4B34661F-32D5-492F-AB58-939AF54DBDDD}"/>
    <dgm:cxn modelId="{97E30165-6174-450C-911D-FE1A25057444}" srcId="{726D9CE5-FDAE-45FD-9F0A-3F92C20F59A4}" destId="{31D4BF58-48B0-4C94-AAFB-3F9D75F17A07}" srcOrd="6" destOrd="0" parTransId="{44D01ABB-1C2A-4E91-957B-CBDC9FE349DF}" sibTransId="{0A82A5B5-480F-44F2-AB1B-3821BAF4A365}"/>
    <dgm:cxn modelId="{D67D3948-91EE-4B81-99D3-C62AC044726F}" type="presOf" srcId="{61C9972B-0E21-4CA7-B858-5B09955D4349}" destId="{F189427F-2EF1-4A71-920F-044C2F40D2F8}" srcOrd="0" destOrd="0" presId="urn:microsoft.com/office/officeart/2016/7/layout/RepeatingBendingProcessNew"/>
    <dgm:cxn modelId="{1F8FE34A-902C-4979-AF15-D3D1CFB987ED}" srcId="{726D9CE5-FDAE-45FD-9F0A-3F92C20F59A4}" destId="{28987572-1E87-4349-A85A-58DC416BED2F}" srcOrd="1" destOrd="0" parTransId="{CA1A8BBF-D007-46B7-8809-9B5E7C6CA757}" sibTransId="{C359B549-08DF-4FD0-B985-DE6D3D6763AD}"/>
    <dgm:cxn modelId="{DB9F116B-B59D-43AA-8F63-0B21367D0969}" type="presOf" srcId="{AF190DBB-45CD-408F-BC9E-238968AC558C}" destId="{1C36EA34-20B0-4AEA-A3B3-FAE12E16A2B8}" srcOrd="1" destOrd="0" presId="urn:microsoft.com/office/officeart/2016/7/layout/RepeatingBendingProcessNew"/>
    <dgm:cxn modelId="{59849D6B-35A1-4DF2-8EA9-98C6EB2A08FD}" type="presOf" srcId="{8F4DCFDC-E0E5-4AA2-9EBF-326690F2DBBE}" destId="{D749B127-514B-492A-BA89-0193ECBC2EBC}" srcOrd="1" destOrd="0" presId="urn:microsoft.com/office/officeart/2016/7/layout/RepeatingBendingProcessNew"/>
    <dgm:cxn modelId="{14D5BA6B-7F72-4AFB-8B7D-19819E572AF7}" type="presOf" srcId="{C3B0295C-B44E-4B21-8898-4EAA3E520FAD}" destId="{F2483773-C0D4-4620-B2A4-31A249567CA5}" srcOrd="0" destOrd="0" presId="urn:microsoft.com/office/officeart/2016/7/layout/RepeatingBendingProcessNew"/>
    <dgm:cxn modelId="{0949D64B-A7C8-41EC-8BEE-EF74812727AF}" type="presOf" srcId="{F4641AD6-C0E2-473A-BF27-665E366013FA}" destId="{B49687D4-DE54-4EA2-98BF-1A17DB8A8CBF}" srcOrd="1" destOrd="0" presId="urn:microsoft.com/office/officeart/2016/7/layout/RepeatingBendingProcessNew"/>
    <dgm:cxn modelId="{28D7274E-83CA-4178-A1AA-FBE2740A0E35}" type="presOf" srcId="{4B34661F-32D5-492F-AB58-939AF54DBDDD}" destId="{47807144-C2A1-4114-BFC1-FFA57869F2FF}" srcOrd="0" destOrd="0" presId="urn:microsoft.com/office/officeart/2016/7/layout/RepeatingBendingProcessNew"/>
    <dgm:cxn modelId="{5587E651-C999-4766-AC28-19F6D8A27BC4}" type="presOf" srcId="{17C3395A-7EC3-4BD2-8AB7-6EB671436D5E}" destId="{103A7CA0-1A2C-4839-983B-F8E721B72FCD}" srcOrd="0" destOrd="0" presId="urn:microsoft.com/office/officeart/2016/7/layout/RepeatingBendingProcessNew"/>
    <dgm:cxn modelId="{2E9C2772-477B-45CF-BE42-6F0FA2B8C8DF}" type="presOf" srcId="{A2562927-25EA-4DB9-A6F0-CEE84518346D}" destId="{CBBC9EA9-00FA-478C-BD73-462A6BF26386}" srcOrd="1" destOrd="0" presId="urn:microsoft.com/office/officeart/2016/7/layout/RepeatingBendingProcessNew"/>
    <dgm:cxn modelId="{A49F327A-CFB5-46A6-AF25-D5721FB29EDC}" type="presOf" srcId="{4B34661F-32D5-492F-AB58-939AF54DBDDD}" destId="{A6224BB8-9666-44CF-B026-42E45BD971FA}" srcOrd="1" destOrd="0" presId="urn:microsoft.com/office/officeart/2016/7/layout/RepeatingBendingProcessNew"/>
    <dgm:cxn modelId="{FC89667C-B6BA-4BD9-857E-4C7B2075AD18}" type="presOf" srcId="{1501AC95-CA7C-4EA5-A8B8-7BED81C02944}" destId="{E0340377-1066-4939-B980-CC974E4FA379}" srcOrd="0" destOrd="0" presId="urn:microsoft.com/office/officeart/2016/7/layout/RepeatingBendingProcessNew"/>
    <dgm:cxn modelId="{7B13D481-F863-430F-A493-B18A41A0CA6B}" srcId="{726D9CE5-FDAE-45FD-9F0A-3F92C20F59A4}" destId="{1501AC95-CA7C-4EA5-A8B8-7BED81C02944}" srcOrd="8" destOrd="0" parTransId="{6A103ACB-BA1F-4623-B6AE-6EC2B3F47F31}" sibTransId="{8F4DCFDC-E0E5-4AA2-9EBF-326690F2DBBE}"/>
    <dgm:cxn modelId="{CF64E182-AE43-40F5-A465-E90147835E34}" type="presOf" srcId="{1CF65F4F-896F-404F-ACE1-1765026CEF7F}" destId="{37A7B175-7ABC-45C9-B2A0-591EC122A456}" srcOrd="1" destOrd="0" presId="urn:microsoft.com/office/officeart/2016/7/layout/RepeatingBendingProcessNew"/>
    <dgm:cxn modelId="{1BEF2F83-F9BC-44B4-89B3-C88F8ED28B40}" type="presOf" srcId="{3D4BBD47-DF3E-4404-B932-BDE32A28246D}" destId="{B4690A48-BE8F-4DE2-B1AA-BA3F8A77B587}" srcOrd="0" destOrd="0" presId="urn:microsoft.com/office/officeart/2016/7/layout/RepeatingBendingProcessNew"/>
    <dgm:cxn modelId="{3BDB1F84-FD9A-4026-9276-03D5424AEE04}" srcId="{726D9CE5-FDAE-45FD-9F0A-3F92C20F59A4}" destId="{657B6433-2B54-48AC-ABE6-8EA782E12DBE}" srcOrd="3" destOrd="0" parTransId="{CAF1E9D5-A991-42AE-8E4D-E62CB9DE7AD0}" sibTransId="{A2562927-25EA-4DB9-A6F0-CEE84518346D}"/>
    <dgm:cxn modelId="{C8193688-AA4C-4634-9369-B1BF0970040A}" type="presOf" srcId="{AF190DBB-45CD-408F-BC9E-238968AC558C}" destId="{2F311F5C-0496-4DDC-B5F3-AEA5C80BB5B4}" srcOrd="0" destOrd="0" presId="urn:microsoft.com/office/officeart/2016/7/layout/RepeatingBendingProcessNew"/>
    <dgm:cxn modelId="{34CD3091-11DD-4D47-AB93-80AF6C52688E}" type="presOf" srcId="{3D4BBD47-DF3E-4404-B932-BDE32A28246D}" destId="{02754710-6052-4C62-AB0E-BB0F97908C7D}" srcOrd="1" destOrd="0" presId="urn:microsoft.com/office/officeart/2016/7/layout/RepeatingBendingProcessNew"/>
    <dgm:cxn modelId="{F6496692-045C-41EE-9B16-483B9F646B7A}" type="presOf" srcId="{A2562927-25EA-4DB9-A6F0-CEE84518346D}" destId="{11943B9E-40B3-418B-927A-D8375F3B4038}" srcOrd="0" destOrd="0" presId="urn:microsoft.com/office/officeart/2016/7/layout/RepeatingBendingProcessNew"/>
    <dgm:cxn modelId="{A9466A93-8ADC-4B2F-BDC0-C46A3C189AB0}" srcId="{726D9CE5-FDAE-45FD-9F0A-3F92C20F59A4}" destId="{C3B0295C-B44E-4B21-8898-4EAA3E520FAD}" srcOrd="11" destOrd="0" parTransId="{154D25BB-5198-47CD-9A1F-94D31EF36783}" sibTransId="{BE388542-532C-48B7-B517-BD7403FBEFA6}"/>
    <dgm:cxn modelId="{1AD717A0-EF52-4F99-BC10-3AD18C3FAE17}" srcId="{726D9CE5-FDAE-45FD-9F0A-3F92C20F59A4}" destId="{AFDFB652-4768-41C3-B5BC-CDE64A95DC0F}" srcOrd="9" destOrd="0" parTransId="{2FC798A6-FA03-4CC4-9496-55922A1D98A5}" sibTransId="{9AE5A297-A3DF-4DDD-B502-E3DB53AD3E8C}"/>
    <dgm:cxn modelId="{789471A3-0FD1-47E2-92F5-D01C53F1D60A}" srcId="{726D9CE5-FDAE-45FD-9F0A-3F92C20F59A4}" destId="{17C3395A-7EC3-4BD2-8AB7-6EB671436D5E}" srcOrd="0" destOrd="0" parTransId="{86E5B220-3F30-43E2-99EC-8797831120EE}" sibTransId="{F4641AD6-C0E2-473A-BF27-665E366013FA}"/>
    <dgm:cxn modelId="{61C388A6-7AF7-4E37-A98E-F93C2B38736C}" type="presOf" srcId="{0ED24DF6-4028-48A9-BBAB-A265A1389AA1}" destId="{99CD0F9A-134C-4B43-B980-5A9B69EB5D73}" srcOrd="0" destOrd="0" presId="urn:microsoft.com/office/officeart/2016/7/layout/RepeatingBendingProcessNew"/>
    <dgm:cxn modelId="{354810B0-76AE-454B-AAA0-3A2F5AF22F9D}" type="presOf" srcId="{0A82A5B5-480F-44F2-AB1B-3821BAF4A365}" destId="{7EF71707-AC35-4311-8DE3-F72485080C93}" srcOrd="0" destOrd="0" presId="urn:microsoft.com/office/officeart/2016/7/layout/RepeatingBendingProcessNew"/>
    <dgm:cxn modelId="{171534BE-0C36-4085-A8E8-CA49D2C069FF}" type="presOf" srcId="{8F4DCFDC-E0E5-4AA2-9EBF-326690F2DBBE}" destId="{DD223EC6-85C6-42AA-BD6E-8709FC8C0E5E}" srcOrd="0" destOrd="0" presId="urn:microsoft.com/office/officeart/2016/7/layout/RepeatingBendingProcessNew"/>
    <dgm:cxn modelId="{FE912CC1-D177-4B93-AD80-AE8CA90E95EE}" type="presOf" srcId="{C359B549-08DF-4FD0-B985-DE6D3D6763AD}" destId="{797CD9AC-93BA-478B-8664-CB753B748FE3}" srcOrd="1" destOrd="0" presId="urn:microsoft.com/office/officeart/2016/7/layout/RepeatingBendingProcessNew"/>
    <dgm:cxn modelId="{F4D240CD-D362-464B-84E4-1E9777469E0C}" type="presOf" srcId="{74EB237C-594A-4B34-948D-89F7978672D9}" destId="{91E75123-B37A-406E-9AFD-C128C11A80AC}" srcOrd="0" destOrd="0" presId="urn:microsoft.com/office/officeart/2016/7/layout/RepeatingBendingProcessNew"/>
    <dgm:cxn modelId="{ED14DBD2-E34D-4DB4-B4BB-6BF6952A889D}" srcId="{726D9CE5-FDAE-45FD-9F0A-3F92C20F59A4}" destId="{E790607F-64EC-41EB-AF77-E43190EB1365}" srcOrd="5" destOrd="0" parTransId="{08FE1796-A6D1-4773-BDDD-94B9E3688148}" sibTransId="{3D4BBD47-DF3E-4404-B932-BDE32A28246D}"/>
    <dgm:cxn modelId="{CF113DE0-B56F-4C01-B1F3-5D6D1B15EF63}" type="presOf" srcId="{31D4BF58-48B0-4C94-AAFB-3F9D75F17A07}" destId="{CD954DA2-8C7E-4ED0-A866-74A5044F7BE7}" srcOrd="0" destOrd="0" presId="urn:microsoft.com/office/officeart/2016/7/layout/RepeatingBendingProcessNew"/>
    <dgm:cxn modelId="{43E0B0E8-2520-433A-AD8F-EC6B3A61BF42}" type="presOf" srcId="{9AE5A297-A3DF-4DDD-B502-E3DB53AD3E8C}" destId="{AB9AC150-61EE-4D41-947A-9FC42C42287E}" srcOrd="0" destOrd="0" presId="urn:microsoft.com/office/officeart/2016/7/layout/RepeatingBendingProcessNew"/>
    <dgm:cxn modelId="{72791BE9-0B32-4B71-B7A6-CA75D5018286}" type="presOf" srcId="{0ED24DF6-4028-48A9-BBAB-A265A1389AA1}" destId="{48BF43E6-0AE3-41C9-866E-FE63B4ACE4C7}" srcOrd="1" destOrd="0" presId="urn:microsoft.com/office/officeart/2016/7/layout/RepeatingBendingProcessNew"/>
    <dgm:cxn modelId="{9E44D1FF-553A-4E89-ACEA-3FA3C8C7CA58}" type="presOf" srcId="{BA09DFFD-124E-4A99-A347-D664A1323429}" destId="{CC70FEDC-BE96-4FB8-963C-93A2CD27D80E}" srcOrd="0" destOrd="0" presId="urn:microsoft.com/office/officeart/2016/7/layout/RepeatingBendingProcessNew"/>
    <dgm:cxn modelId="{2A01C566-68B3-4C76-8557-90E1BAD389FC}" type="presParOf" srcId="{4D9EF6E1-2458-4098-BA63-36CDC036F171}" destId="{103A7CA0-1A2C-4839-983B-F8E721B72FCD}" srcOrd="0" destOrd="0" presId="urn:microsoft.com/office/officeart/2016/7/layout/RepeatingBendingProcessNew"/>
    <dgm:cxn modelId="{791C3EE6-26D8-426D-8B14-4108466947FC}" type="presParOf" srcId="{4D9EF6E1-2458-4098-BA63-36CDC036F171}" destId="{15E4ECA9-C3DE-4CA0-B484-1B11D3E8582B}" srcOrd="1" destOrd="0" presId="urn:microsoft.com/office/officeart/2016/7/layout/RepeatingBendingProcessNew"/>
    <dgm:cxn modelId="{6F7D9E2F-2108-410B-8302-B7E1E9FFBD7C}" type="presParOf" srcId="{15E4ECA9-C3DE-4CA0-B484-1B11D3E8582B}" destId="{B49687D4-DE54-4EA2-98BF-1A17DB8A8CBF}" srcOrd="0" destOrd="0" presId="urn:microsoft.com/office/officeart/2016/7/layout/RepeatingBendingProcessNew"/>
    <dgm:cxn modelId="{65135135-07BF-4D71-93DE-D3067A518E38}" type="presParOf" srcId="{4D9EF6E1-2458-4098-BA63-36CDC036F171}" destId="{63B8C266-60F0-440D-BE6A-6733D543D6D7}" srcOrd="2" destOrd="0" presId="urn:microsoft.com/office/officeart/2016/7/layout/RepeatingBendingProcessNew"/>
    <dgm:cxn modelId="{4F1CE0BF-7087-45AF-B34F-1E95CAE33B5B}" type="presParOf" srcId="{4D9EF6E1-2458-4098-BA63-36CDC036F171}" destId="{C20F01EF-7C81-486D-A75D-0097335BECEA}" srcOrd="3" destOrd="0" presId="urn:microsoft.com/office/officeart/2016/7/layout/RepeatingBendingProcessNew"/>
    <dgm:cxn modelId="{5C9E2DAD-A680-4AAB-9A99-3707661C25B0}" type="presParOf" srcId="{C20F01EF-7C81-486D-A75D-0097335BECEA}" destId="{797CD9AC-93BA-478B-8664-CB753B748FE3}" srcOrd="0" destOrd="0" presId="urn:microsoft.com/office/officeart/2016/7/layout/RepeatingBendingProcessNew"/>
    <dgm:cxn modelId="{ACFA88D6-810A-4140-867C-A1D91F5F590D}" type="presParOf" srcId="{4D9EF6E1-2458-4098-BA63-36CDC036F171}" destId="{CC70FEDC-BE96-4FB8-963C-93A2CD27D80E}" srcOrd="4" destOrd="0" presId="urn:microsoft.com/office/officeart/2016/7/layout/RepeatingBendingProcessNew"/>
    <dgm:cxn modelId="{002AC850-4E0D-44D2-971C-E7A68D1EADEA}" type="presParOf" srcId="{4D9EF6E1-2458-4098-BA63-36CDC036F171}" destId="{99CD0F9A-134C-4B43-B980-5A9B69EB5D73}" srcOrd="5" destOrd="0" presId="urn:microsoft.com/office/officeart/2016/7/layout/RepeatingBendingProcessNew"/>
    <dgm:cxn modelId="{A3AF923C-70C1-4ABA-8DF5-297FC4C138C9}" type="presParOf" srcId="{99CD0F9A-134C-4B43-B980-5A9B69EB5D73}" destId="{48BF43E6-0AE3-41C9-866E-FE63B4ACE4C7}" srcOrd="0" destOrd="0" presId="urn:microsoft.com/office/officeart/2016/7/layout/RepeatingBendingProcessNew"/>
    <dgm:cxn modelId="{935D07CD-A1EE-44CD-8535-64632E7A2B30}" type="presParOf" srcId="{4D9EF6E1-2458-4098-BA63-36CDC036F171}" destId="{D772410D-0148-460E-9EA3-C2CEED27EAFF}" srcOrd="6" destOrd="0" presId="urn:microsoft.com/office/officeart/2016/7/layout/RepeatingBendingProcessNew"/>
    <dgm:cxn modelId="{0157940A-4E51-4430-B265-2DC5EC30FB64}" type="presParOf" srcId="{4D9EF6E1-2458-4098-BA63-36CDC036F171}" destId="{11943B9E-40B3-418B-927A-D8375F3B4038}" srcOrd="7" destOrd="0" presId="urn:microsoft.com/office/officeart/2016/7/layout/RepeatingBendingProcessNew"/>
    <dgm:cxn modelId="{82630C58-BA78-48EC-8DE9-E96599A3AAFC}" type="presParOf" srcId="{11943B9E-40B3-418B-927A-D8375F3B4038}" destId="{CBBC9EA9-00FA-478C-BD73-462A6BF26386}" srcOrd="0" destOrd="0" presId="urn:microsoft.com/office/officeart/2016/7/layout/RepeatingBendingProcessNew"/>
    <dgm:cxn modelId="{DDC7A20B-12EE-4BF0-9F72-2DA7ED6FCABB}" type="presParOf" srcId="{4D9EF6E1-2458-4098-BA63-36CDC036F171}" destId="{8F8D7239-2058-4CF0-AF5E-8A4AC135B043}" srcOrd="8" destOrd="0" presId="urn:microsoft.com/office/officeart/2016/7/layout/RepeatingBendingProcessNew"/>
    <dgm:cxn modelId="{E085E9BB-81A4-495C-8C60-975C3F7FDC6D}" type="presParOf" srcId="{4D9EF6E1-2458-4098-BA63-36CDC036F171}" destId="{47807144-C2A1-4114-BFC1-FFA57869F2FF}" srcOrd="9" destOrd="0" presId="urn:microsoft.com/office/officeart/2016/7/layout/RepeatingBendingProcessNew"/>
    <dgm:cxn modelId="{AB216044-A10E-450D-BE2F-B5D8512DB171}" type="presParOf" srcId="{47807144-C2A1-4114-BFC1-FFA57869F2FF}" destId="{A6224BB8-9666-44CF-B026-42E45BD971FA}" srcOrd="0" destOrd="0" presId="urn:microsoft.com/office/officeart/2016/7/layout/RepeatingBendingProcessNew"/>
    <dgm:cxn modelId="{324D71F9-04E2-4BD1-AAFC-5A9B557EE827}" type="presParOf" srcId="{4D9EF6E1-2458-4098-BA63-36CDC036F171}" destId="{477202F4-4E6C-466E-A05B-BF9158EBF01C}" srcOrd="10" destOrd="0" presId="urn:microsoft.com/office/officeart/2016/7/layout/RepeatingBendingProcessNew"/>
    <dgm:cxn modelId="{1E3DFA2B-CC5D-4A90-ADD1-1D1C2BD1D2B8}" type="presParOf" srcId="{4D9EF6E1-2458-4098-BA63-36CDC036F171}" destId="{B4690A48-BE8F-4DE2-B1AA-BA3F8A77B587}" srcOrd="11" destOrd="0" presId="urn:microsoft.com/office/officeart/2016/7/layout/RepeatingBendingProcessNew"/>
    <dgm:cxn modelId="{6BAD596C-132C-4C2A-92EE-8F40081E995B}" type="presParOf" srcId="{B4690A48-BE8F-4DE2-B1AA-BA3F8A77B587}" destId="{02754710-6052-4C62-AB0E-BB0F97908C7D}" srcOrd="0" destOrd="0" presId="urn:microsoft.com/office/officeart/2016/7/layout/RepeatingBendingProcessNew"/>
    <dgm:cxn modelId="{D70FE3B7-C0F4-4484-AE6D-EFD8BFE6AB28}" type="presParOf" srcId="{4D9EF6E1-2458-4098-BA63-36CDC036F171}" destId="{CD954DA2-8C7E-4ED0-A866-74A5044F7BE7}" srcOrd="12" destOrd="0" presId="urn:microsoft.com/office/officeart/2016/7/layout/RepeatingBendingProcessNew"/>
    <dgm:cxn modelId="{3DEEECB9-6E8E-4604-8C76-C65419DB5FE2}" type="presParOf" srcId="{4D9EF6E1-2458-4098-BA63-36CDC036F171}" destId="{7EF71707-AC35-4311-8DE3-F72485080C93}" srcOrd="13" destOrd="0" presId="urn:microsoft.com/office/officeart/2016/7/layout/RepeatingBendingProcessNew"/>
    <dgm:cxn modelId="{78CA0B8E-2C16-4A44-9522-07AF34318FA6}" type="presParOf" srcId="{7EF71707-AC35-4311-8DE3-F72485080C93}" destId="{2A6ADC42-A1E3-4E3C-8316-529B414A32F0}" srcOrd="0" destOrd="0" presId="urn:microsoft.com/office/officeart/2016/7/layout/RepeatingBendingProcessNew"/>
    <dgm:cxn modelId="{7FD748FD-56BF-4713-AF35-C0FACFD01427}" type="presParOf" srcId="{4D9EF6E1-2458-4098-BA63-36CDC036F171}" destId="{F189427F-2EF1-4A71-920F-044C2F40D2F8}" srcOrd="14" destOrd="0" presId="urn:microsoft.com/office/officeart/2016/7/layout/RepeatingBendingProcessNew"/>
    <dgm:cxn modelId="{ED826673-AC8A-4AA7-A796-3E15D1450A13}" type="presParOf" srcId="{4D9EF6E1-2458-4098-BA63-36CDC036F171}" destId="{9138E197-EF39-41B7-8EF1-8312021B5DF4}" srcOrd="15" destOrd="0" presId="urn:microsoft.com/office/officeart/2016/7/layout/RepeatingBendingProcessNew"/>
    <dgm:cxn modelId="{A7362AFA-6006-4868-A51A-C2DBF5296CCD}" type="presParOf" srcId="{9138E197-EF39-41B7-8EF1-8312021B5DF4}" destId="{37A7B175-7ABC-45C9-B2A0-591EC122A456}" srcOrd="0" destOrd="0" presId="urn:microsoft.com/office/officeart/2016/7/layout/RepeatingBendingProcessNew"/>
    <dgm:cxn modelId="{BFC5B33C-A45E-43E1-8DEB-CF6FE6385E65}" type="presParOf" srcId="{4D9EF6E1-2458-4098-BA63-36CDC036F171}" destId="{E0340377-1066-4939-B980-CC974E4FA379}" srcOrd="16" destOrd="0" presId="urn:microsoft.com/office/officeart/2016/7/layout/RepeatingBendingProcessNew"/>
    <dgm:cxn modelId="{854CBFCC-646E-432A-914E-B05C6CFC386A}" type="presParOf" srcId="{4D9EF6E1-2458-4098-BA63-36CDC036F171}" destId="{DD223EC6-85C6-42AA-BD6E-8709FC8C0E5E}" srcOrd="17" destOrd="0" presId="urn:microsoft.com/office/officeart/2016/7/layout/RepeatingBendingProcessNew"/>
    <dgm:cxn modelId="{3E8664A5-43E4-453C-BE23-2FC5DB30B0DD}" type="presParOf" srcId="{DD223EC6-85C6-42AA-BD6E-8709FC8C0E5E}" destId="{D749B127-514B-492A-BA89-0193ECBC2EBC}" srcOrd="0" destOrd="0" presId="urn:microsoft.com/office/officeart/2016/7/layout/RepeatingBendingProcessNew"/>
    <dgm:cxn modelId="{38A93B11-733C-471E-AEA1-EC34A060C587}" type="presParOf" srcId="{4D9EF6E1-2458-4098-BA63-36CDC036F171}" destId="{44CB0A87-0273-4415-99D7-67696403C5EE}" srcOrd="18" destOrd="0" presId="urn:microsoft.com/office/officeart/2016/7/layout/RepeatingBendingProcessNew"/>
    <dgm:cxn modelId="{C929793F-4310-4D87-8395-1429397B7E1D}" type="presParOf" srcId="{4D9EF6E1-2458-4098-BA63-36CDC036F171}" destId="{AB9AC150-61EE-4D41-947A-9FC42C42287E}" srcOrd="19" destOrd="0" presId="urn:microsoft.com/office/officeart/2016/7/layout/RepeatingBendingProcessNew"/>
    <dgm:cxn modelId="{0D951758-AF12-41E6-B777-A095464DFE74}" type="presParOf" srcId="{AB9AC150-61EE-4D41-947A-9FC42C42287E}" destId="{F6EF8266-9EC3-4778-8DA8-1AFB7452A29B}" srcOrd="0" destOrd="0" presId="urn:microsoft.com/office/officeart/2016/7/layout/RepeatingBendingProcessNew"/>
    <dgm:cxn modelId="{2729C8A5-5C0F-4547-9693-AF79ADB329CD}" type="presParOf" srcId="{4D9EF6E1-2458-4098-BA63-36CDC036F171}" destId="{91E75123-B37A-406E-9AFD-C128C11A80AC}" srcOrd="20" destOrd="0" presId="urn:microsoft.com/office/officeart/2016/7/layout/RepeatingBendingProcessNew"/>
    <dgm:cxn modelId="{F16B1379-15C5-48F4-B4F3-FD875CF8683E}" type="presParOf" srcId="{4D9EF6E1-2458-4098-BA63-36CDC036F171}" destId="{2F311F5C-0496-4DDC-B5F3-AEA5C80BB5B4}" srcOrd="21" destOrd="0" presId="urn:microsoft.com/office/officeart/2016/7/layout/RepeatingBendingProcessNew"/>
    <dgm:cxn modelId="{3382F75B-2113-43FD-AA59-80907954EAF0}" type="presParOf" srcId="{2F311F5C-0496-4DDC-B5F3-AEA5C80BB5B4}" destId="{1C36EA34-20B0-4AEA-A3B3-FAE12E16A2B8}" srcOrd="0" destOrd="0" presId="urn:microsoft.com/office/officeart/2016/7/layout/RepeatingBendingProcessNew"/>
    <dgm:cxn modelId="{190514D8-BDA1-4D55-B1BB-0468F05BFD2C}" type="presParOf" srcId="{4D9EF6E1-2458-4098-BA63-36CDC036F171}" destId="{F2483773-C0D4-4620-B2A4-31A249567CA5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DD5AA-0398-41C7-B9F3-DB6076B49322}">
      <dsp:nvSpPr>
        <dsp:cNvPr id="0" name=""/>
        <dsp:cNvSpPr/>
      </dsp:nvSpPr>
      <dsp:spPr>
        <a:xfrm>
          <a:off x="208" y="357141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15% annual rise in student answer sheets (UGC 2023)- Manual grading:   </a:t>
          </a:r>
        </a:p>
      </dsp:txBody>
      <dsp:txXfrm>
        <a:off x="208" y="1567488"/>
        <a:ext cx="2521555" cy="1815519"/>
      </dsp:txXfrm>
    </dsp:sp>
    <dsp:sp modelId="{41820B60-8D73-4E13-9C4F-41E6AA5DC0F3}">
      <dsp:nvSpPr>
        <dsp:cNvPr id="0" name=""/>
        <dsp:cNvSpPr/>
      </dsp:nvSpPr>
      <dsp:spPr>
        <a:xfrm>
          <a:off x="20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8" y="357141"/>
        <a:ext cx="2521555" cy="1210346"/>
      </dsp:txXfrm>
    </dsp:sp>
    <dsp:sp modelId="{627A6D7F-534B-47B0-ACAC-8FD537F65BBD}">
      <dsp:nvSpPr>
        <dsp:cNvPr id="0" name=""/>
        <dsp:cNvSpPr/>
      </dsp:nvSpPr>
      <dsp:spPr>
        <a:xfrm>
          <a:off x="2723488" y="357141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72% time on repetitive tasks   </a:t>
          </a:r>
        </a:p>
      </dsp:txBody>
      <dsp:txXfrm>
        <a:off x="2723488" y="1567488"/>
        <a:ext cx="2521555" cy="1815519"/>
      </dsp:txXfrm>
    </dsp:sp>
    <dsp:sp modelId="{EA31809D-CE00-45D7-A23D-5A8A3392A6AB}">
      <dsp:nvSpPr>
        <dsp:cNvPr id="0" name=""/>
        <dsp:cNvSpPr/>
      </dsp:nvSpPr>
      <dsp:spPr>
        <a:xfrm>
          <a:off x="272348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23488" y="357141"/>
        <a:ext cx="2521555" cy="1210346"/>
      </dsp:txXfrm>
    </dsp:sp>
    <dsp:sp modelId="{B5A3759C-8E5A-48CE-9222-78C2FB83AEAB}">
      <dsp:nvSpPr>
        <dsp:cNvPr id="0" name=""/>
        <dsp:cNvSpPr/>
      </dsp:nvSpPr>
      <dsp:spPr>
        <a:xfrm>
          <a:off x="5446768" y="357141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18–22% inter-evaluator variance    </a:t>
          </a:r>
        </a:p>
      </dsp:txBody>
      <dsp:txXfrm>
        <a:off x="5446768" y="1567488"/>
        <a:ext cx="2521555" cy="1815519"/>
      </dsp:txXfrm>
    </dsp:sp>
    <dsp:sp modelId="{7CE9D7D8-DDB7-4850-A553-1471FB075F4C}">
      <dsp:nvSpPr>
        <dsp:cNvPr id="0" name=""/>
        <dsp:cNvSpPr/>
      </dsp:nvSpPr>
      <dsp:spPr>
        <a:xfrm>
          <a:off x="544676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446768" y="357141"/>
        <a:ext cx="2521555" cy="1210346"/>
      </dsp:txXfrm>
    </dsp:sp>
    <dsp:sp modelId="{9B5513A3-1EA9-4A84-9448-2B63E4FE1A88}">
      <dsp:nvSpPr>
        <dsp:cNvPr id="0" name=""/>
        <dsp:cNvSpPr/>
      </dsp:nvSpPr>
      <dsp:spPr>
        <a:xfrm>
          <a:off x="8170047" y="357141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3–5 days processing delays</a:t>
          </a:r>
        </a:p>
      </dsp:txBody>
      <dsp:txXfrm>
        <a:off x="8170047" y="1567488"/>
        <a:ext cx="2521555" cy="1815519"/>
      </dsp:txXfrm>
    </dsp:sp>
    <dsp:sp modelId="{0BD71485-AC2F-4803-A9A1-0D0E9553BD6A}">
      <dsp:nvSpPr>
        <dsp:cNvPr id="0" name=""/>
        <dsp:cNvSpPr/>
      </dsp:nvSpPr>
      <dsp:spPr>
        <a:xfrm>
          <a:off x="8170047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170047" y="357141"/>
        <a:ext cx="2521555" cy="12103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9BDBF-B32F-426C-9629-D16E6DA6B7BC}">
      <dsp:nvSpPr>
        <dsp:cNvPr id="0" name=""/>
        <dsp:cNvSpPr/>
      </dsp:nvSpPr>
      <dsp:spPr>
        <a:xfrm>
          <a:off x="683905" y="2500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76AB2-B1B7-430A-8313-AA796673081C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9724E-5367-44ED-B1A2-3AE8A3A6AA91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OCR accuracy was below 30% for scanned handwritten sheets</a:t>
          </a:r>
          <a:r>
            <a:rPr lang="en-US" sz="1400" kern="1200" dirty="0">
              <a:latin typeface="Univers Condensed"/>
            </a:rPr>
            <a:t> so was unable to integrate</a:t>
          </a:r>
          <a:endParaRPr lang="en-US" sz="1400" kern="1200" dirty="0"/>
        </a:p>
      </dsp:txBody>
      <dsp:txXfrm>
        <a:off x="69655" y="2770075"/>
        <a:ext cx="3150000" cy="720000"/>
      </dsp:txXfrm>
    </dsp:sp>
    <dsp:sp modelId="{49569312-2990-4A7A-8A92-9DBA513FADA4}">
      <dsp:nvSpPr>
        <dsp:cNvPr id="0" name=""/>
        <dsp:cNvSpPr/>
      </dsp:nvSpPr>
      <dsp:spPr>
        <a:xfrm>
          <a:off x="4385155" y="2500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99A84-0A3B-421C-BB22-624EB1762B6F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90D7A-C6A9-41A2-911B-7CDB10A38D67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No support for diagram-based questions</a:t>
          </a:r>
        </a:p>
      </dsp:txBody>
      <dsp:txXfrm>
        <a:off x="3770905" y="2770075"/>
        <a:ext cx="3150000" cy="720000"/>
      </dsp:txXfrm>
    </dsp:sp>
    <dsp:sp modelId="{682F87C0-6813-41F1-ADE6-E4C8EF3A2DF6}">
      <dsp:nvSpPr>
        <dsp:cNvPr id="0" name=""/>
        <dsp:cNvSpPr/>
      </dsp:nvSpPr>
      <dsp:spPr>
        <a:xfrm>
          <a:off x="8086406" y="2500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964F5-041E-44C3-8DE8-F0629439D470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91256-1245-4D1E-9B96-68281E7B7D38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English-only language processing</a:t>
          </a:r>
        </a:p>
      </dsp:txBody>
      <dsp:txXfrm>
        <a:off x="7472156" y="2770075"/>
        <a:ext cx="315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0CEC4-F9A1-499D-B01F-F6D5D41E62B3}">
      <dsp:nvSpPr>
        <dsp:cNvPr id="0" name=""/>
        <dsp:cNvSpPr/>
      </dsp:nvSpPr>
      <dsp:spPr>
        <a:xfrm>
          <a:off x="0" y="1209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55D2A0-78EC-4F63-A270-91617AD20BAB}">
      <dsp:nvSpPr>
        <dsp:cNvPr id="0" name=""/>
        <dsp:cNvSpPr/>
      </dsp:nvSpPr>
      <dsp:spPr>
        <a:xfrm>
          <a:off x="155942" y="117200"/>
          <a:ext cx="283532" cy="2835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85FF1-06D4-4A83-ABBC-9CCF6F90CBFA}">
      <dsp:nvSpPr>
        <dsp:cNvPr id="0" name=""/>
        <dsp:cNvSpPr/>
      </dsp:nvSpPr>
      <dsp:spPr>
        <a:xfrm>
          <a:off x="595418" y="1209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1. Integrate high-accuracy OCR for handwritten content</a:t>
          </a:r>
          <a:endParaRPr lang="en-US" sz="1600" kern="1200" dirty="0"/>
        </a:p>
      </dsp:txBody>
      <dsp:txXfrm>
        <a:off x="595418" y="1209"/>
        <a:ext cx="10095846" cy="515513"/>
      </dsp:txXfrm>
    </dsp:sp>
    <dsp:sp modelId="{B87F2F2A-57B6-4D4F-8C82-770A3A7E5AC2}">
      <dsp:nvSpPr>
        <dsp:cNvPr id="0" name=""/>
        <dsp:cNvSpPr/>
      </dsp:nvSpPr>
      <dsp:spPr>
        <a:xfrm>
          <a:off x="0" y="645602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9E301-2AAA-441A-A8D2-0C0ED711EFEE}">
      <dsp:nvSpPr>
        <dsp:cNvPr id="0" name=""/>
        <dsp:cNvSpPr/>
      </dsp:nvSpPr>
      <dsp:spPr>
        <a:xfrm>
          <a:off x="155942" y="761592"/>
          <a:ext cx="283532" cy="2835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44A40-9CB0-4786-9927-2B1540330E9E}">
      <dsp:nvSpPr>
        <dsp:cNvPr id="0" name=""/>
        <dsp:cNvSpPr/>
      </dsp:nvSpPr>
      <dsp:spPr>
        <a:xfrm>
          <a:off x="595418" y="645602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2. Reinforcement Learning-based evaluation system</a:t>
          </a:r>
          <a:endParaRPr lang="en-US" sz="1600" kern="1200" dirty="0"/>
        </a:p>
      </dsp:txBody>
      <dsp:txXfrm>
        <a:off x="595418" y="645602"/>
        <a:ext cx="10095846" cy="515513"/>
      </dsp:txXfrm>
    </dsp:sp>
    <dsp:sp modelId="{90ABA3C8-72E3-438A-9B4A-CD1999043610}">
      <dsp:nvSpPr>
        <dsp:cNvPr id="0" name=""/>
        <dsp:cNvSpPr/>
      </dsp:nvSpPr>
      <dsp:spPr>
        <a:xfrm>
          <a:off x="0" y="1289994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B381C-7A34-43B7-A234-8B07F889A373}">
      <dsp:nvSpPr>
        <dsp:cNvPr id="0" name=""/>
        <dsp:cNvSpPr/>
      </dsp:nvSpPr>
      <dsp:spPr>
        <a:xfrm>
          <a:off x="155942" y="1405985"/>
          <a:ext cx="283532" cy="2835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ECE12-7F15-4529-A319-01531A6F3409}">
      <dsp:nvSpPr>
        <dsp:cNvPr id="0" name=""/>
        <dsp:cNvSpPr/>
      </dsp:nvSpPr>
      <dsp:spPr>
        <a:xfrm>
          <a:off x="595418" y="1289994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3. Custom </a:t>
          </a:r>
          <a:r>
            <a:rPr lang="en-IN" sz="1600" kern="1200" dirty="0">
              <a:latin typeface="Univers Condensed"/>
            </a:rPr>
            <a:t>menu-driven form-style</a:t>
          </a:r>
          <a:r>
            <a:rPr lang="en-IN" sz="1600" kern="1200" dirty="0"/>
            <a:t> answer sheet </a:t>
          </a:r>
          <a:r>
            <a:rPr lang="en-IN" sz="1600" kern="1200" dirty="0">
              <a:latin typeface="Univers Condensed"/>
            </a:rPr>
            <a:t>query </a:t>
          </a:r>
          <a:r>
            <a:rPr lang="en-IN" sz="1600" kern="1200" dirty="0"/>
            <a:t>support</a:t>
          </a:r>
          <a:r>
            <a:rPr lang="en-IN" sz="1600" kern="1200" dirty="0">
              <a:latin typeface="Univers Condensed"/>
            </a:rPr>
            <a:t> like </a:t>
          </a:r>
          <a:r>
            <a:rPr lang="en-IN" sz="16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Detailed score breakdown for individual students</a:t>
          </a:r>
        </a:p>
      </dsp:txBody>
      <dsp:txXfrm>
        <a:off x="595418" y="1289994"/>
        <a:ext cx="10095846" cy="515513"/>
      </dsp:txXfrm>
    </dsp:sp>
    <dsp:sp modelId="{C258FEA8-5AC7-4E65-979C-883D62D57974}">
      <dsp:nvSpPr>
        <dsp:cNvPr id="0" name=""/>
        <dsp:cNvSpPr/>
      </dsp:nvSpPr>
      <dsp:spPr>
        <a:xfrm>
          <a:off x="0" y="1934387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55AA2-2A14-48F3-82F5-87E7A8A41E59}">
      <dsp:nvSpPr>
        <dsp:cNvPr id="0" name=""/>
        <dsp:cNvSpPr/>
      </dsp:nvSpPr>
      <dsp:spPr>
        <a:xfrm>
          <a:off x="155942" y="2050377"/>
          <a:ext cx="283532" cy="2835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67F71-0BBA-4CB8-B2BA-1BF83A8ECD0F}">
      <dsp:nvSpPr>
        <dsp:cNvPr id="0" name=""/>
        <dsp:cNvSpPr/>
      </dsp:nvSpPr>
      <dsp:spPr>
        <a:xfrm>
          <a:off x="595418" y="1934387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Univers Condensed"/>
            </a:rPr>
            <a:t>4</a:t>
          </a:r>
          <a:r>
            <a:rPr lang="en-IN" sz="1600" kern="1200" dirty="0"/>
            <a:t>. Dynamic evaluation weightage configuration</a:t>
          </a:r>
          <a:endParaRPr lang="en-US" sz="1600" kern="1200" dirty="0"/>
        </a:p>
      </dsp:txBody>
      <dsp:txXfrm>
        <a:off x="595418" y="1934387"/>
        <a:ext cx="10095846" cy="515513"/>
      </dsp:txXfrm>
    </dsp:sp>
    <dsp:sp modelId="{6616386D-791C-43AF-82BD-FA2B8E1D1022}">
      <dsp:nvSpPr>
        <dsp:cNvPr id="0" name=""/>
        <dsp:cNvSpPr/>
      </dsp:nvSpPr>
      <dsp:spPr>
        <a:xfrm>
          <a:off x="0" y="2578779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BD675-8FA3-41BA-8442-363BDB8BF8BE}">
      <dsp:nvSpPr>
        <dsp:cNvPr id="0" name=""/>
        <dsp:cNvSpPr/>
      </dsp:nvSpPr>
      <dsp:spPr>
        <a:xfrm>
          <a:off x="155942" y="2694770"/>
          <a:ext cx="283532" cy="2835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987A2-AECA-4DF8-A9E0-90E6F0731762}">
      <dsp:nvSpPr>
        <dsp:cNvPr id="0" name=""/>
        <dsp:cNvSpPr/>
      </dsp:nvSpPr>
      <dsp:spPr>
        <a:xfrm>
          <a:off x="595418" y="2578779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Univers Condensed"/>
            </a:rPr>
            <a:t>5</a:t>
          </a:r>
          <a:r>
            <a:rPr lang="en-IN" sz="1600" kern="1200" dirty="0"/>
            <a:t>. Graph/Table-based answer comparison model</a:t>
          </a:r>
          <a:endParaRPr lang="en-US" sz="1600" kern="1200" dirty="0"/>
        </a:p>
      </dsp:txBody>
      <dsp:txXfrm>
        <a:off x="595418" y="2578779"/>
        <a:ext cx="10095846" cy="515513"/>
      </dsp:txXfrm>
    </dsp:sp>
    <dsp:sp modelId="{5EBAD363-4D70-47EC-8111-C00C5807B3D0}">
      <dsp:nvSpPr>
        <dsp:cNvPr id="0" name=""/>
        <dsp:cNvSpPr/>
      </dsp:nvSpPr>
      <dsp:spPr>
        <a:xfrm>
          <a:off x="0" y="3223172"/>
          <a:ext cx="10691265" cy="5155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985A4-8A22-4E84-AE04-62193CF38C30}">
      <dsp:nvSpPr>
        <dsp:cNvPr id="0" name=""/>
        <dsp:cNvSpPr/>
      </dsp:nvSpPr>
      <dsp:spPr>
        <a:xfrm>
          <a:off x="155942" y="3339162"/>
          <a:ext cx="283532" cy="2835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6B191-AD67-4FB4-B0C9-46ECBDF82B04}">
      <dsp:nvSpPr>
        <dsp:cNvPr id="0" name=""/>
        <dsp:cNvSpPr/>
      </dsp:nvSpPr>
      <dsp:spPr>
        <a:xfrm>
          <a:off x="595418" y="3223172"/>
          <a:ext cx="10095846" cy="515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559" tIns="54559" rIns="54559" bIns="545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Univers Condensed"/>
            </a:rPr>
            <a:t>6</a:t>
          </a:r>
          <a:r>
            <a:rPr lang="en-IN" sz="1600" kern="1200" dirty="0"/>
            <a:t>. Transparent score records for audit and review</a:t>
          </a:r>
          <a:endParaRPr lang="en-US" sz="1600" kern="1200" dirty="0"/>
        </a:p>
      </dsp:txBody>
      <dsp:txXfrm>
        <a:off x="595418" y="3223172"/>
        <a:ext cx="10095846" cy="515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20BC7-360C-490F-8522-9640C044F09D}">
      <dsp:nvSpPr>
        <dsp:cNvPr id="0" name=""/>
        <dsp:cNvSpPr/>
      </dsp:nvSpPr>
      <dsp:spPr>
        <a:xfrm>
          <a:off x="0" y="5560"/>
          <a:ext cx="6581776" cy="14801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| System         | Accuracy | Cost/Sheet | Flexibility |</a:t>
          </a:r>
          <a:endParaRPr lang="en-US" sz="2600" kern="1200" dirty="0"/>
        </a:p>
      </dsp:txBody>
      <dsp:txXfrm>
        <a:off x="72255" y="77815"/>
        <a:ext cx="6437266" cy="1335641"/>
      </dsp:txXfrm>
    </dsp:sp>
    <dsp:sp modelId="{B2024DB3-53C6-4CA5-9306-149E2685C04E}">
      <dsp:nvSpPr>
        <dsp:cNvPr id="0" name=""/>
        <dsp:cNvSpPr/>
      </dsp:nvSpPr>
      <dsp:spPr>
        <a:xfrm>
          <a:off x="0" y="1560592"/>
          <a:ext cx="6581776" cy="1454502"/>
        </a:xfrm>
        <a:prstGeom prst="roundRect">
          <a:avLst/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| Manual Grading | 95%      | $2.50      | High        |</a:t>
          </a:r>
          <a:endParaRPr lang="en-US" sz="2600" kern="1200" dirty="0"/>
        </a:p>
      </dsp:txBody>
      <dsp:txXfrm>
        <a:off x="71003" y="1631595"/>
        <a:ext cx="6439770" cy="1312496"/>
      </dsp:txXfrm>
    </dsp:sp>
    <dsp:sp modelId="{08A08CD5-7B4A-48A7-9CE1-1567CA02B9CC}">
      <dsp:nvSpPr>
        <dsp:cNvPr id="0" name=""/>
        <dsp:cNvSpPr/>
      </dsp:nvSpPr>
      <dsp:spPr>
        <a:xfrm>
          <a:off x="0" y="3089975"/>
          <a:ext cx="6581776" cy="1003860"/>
        </a:xfrm>
        <a:prstGeom prst="roundRect">
          <a:avLst/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| GPT-4 API      | 68%      | $0.15      | Low         |</a:t>
          </a:r>
          <a:endParaRPr lang="en-US" sz="2600" kern="1200" dirty="0"/>
        </a:p>
      </dsp:txBody>
      <dsp:txXfrm>
        <a:off x="49004" y="3138979"/>
        <a:ext cx="6483768" cy="905852"/>
      </dsp:txXfrm>
    </dsp:sp>
    <dsp:sp modelId="{70FC047D-1F12-44B2-9ED9-C8FA0F9803AE}">
      <dsp:nvSpPr>
        <dsp:cNvPr id="0" name=""/>
        <dsp:cNvSpPr/>
      </dsp:nvSpPr>
      <dsp:spPr>
        <a:xfrm>
          <a:off x="0" y="4168715"/>
          <a:ext cx="6581776" cy="100386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| Our System     | 75-80%| $0.01  |Medium      |</a:t>
          </a:r>
          <a:endParaRPr lang="en-US" sz="2600" kern="1200" dirty="0"/>
        </a:p>
      </dsp:txBody>
      <dsp:txXfrm>
        <a:off x="49004" y="4217719"/>
        <a:ext cx="6483768" cy="9058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C4BD-200E-4312-AEBD-57AC60341653}">
      <dsp:nvSpPr>
        <dsp:cNvPr id="0" name=""/>
        <dsp:cNvSpPr/>
      </dsp:nvSpPr>
      <dsp:spPr>
        <a:xfrm>
          <a:off x="0" y="1563"/>
          <a:ext cx="3799763" cy="792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77DAE-02DB-4EBB-BDAB-488E3F908C49}">
      <dsp:nvSpPr>
        <dsp:cNvPr id="0" name=""/>
        <dsp:cNvSpPr/>
      </dsp:nvSpPr>
      <dsp:spPr>
        <a:xfrm>
          <a:off x="239720" y="179867"/>
          <a:ext cx="435854" cy="435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3BB0A-5BD4-4C9B-A545-8E8AB324E272}">
      <dsp:nvSpPr>
        <dsp:cNvPr id="0" name=""/>
        <dsp:cNvSpPr/>
      </dsp:nvSpPr>
      <dsp:spPr>
        <a:xfrm>
          <a:off x="915295" y="1563"/>
          <a:ext cx="2884467" cy="79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69" tIns="83869" rIns="83869" bIns="838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Diverse answer sheet formats (</a:t>
          </a:r>
          <a:r>
            <a:rPr lang="en-US" sz="2000" kern="1200" dirty="0">
              <a:latin typeface="Univers Condensed"/>
            </a:rPr>
            <a:t>10</a:t>
          </a:r>
          <a:r>
            <a:rPr lang="en-US" sz="2000" kern="1200" dirty="0"/>
            <a:t>+ styles)</a:t>
          </a:r>
        </a:p>
      </dsp:txBody>
      <dsp:txXfrm>
        <a:off x="915295" y="1563"/>
        <a:ext cx="2884467" cy="792463"/>
      </dsp:txXfrm>
    </dsp:sp>
    <dsp:sp modelId="{751C6E75-37CC-47BE-A6A8-EA9FCDAF1A89}">
      <dsp:nvSpPr>
        <dsp:cNvPr id="0" name=""/>
        <dsp:cNvSpPr/>
      </dsp:nvSpPr>
      <dsp:spPr>
        <a:xfrm>
          <a:off x="0" y="992142"/>
          <a:ext cx="3799763" cy="792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6EDC0-FE14-4352-8633-F91836282F91}">
      <dsp:nvSpPr>
        <dsp:cNvPr id="0" name=""/>
        <dsp:cNvSpPr/>
      </dsp:nvSpPr>
      <dsp:spPr>
        <a:xfrm>
          <a:off x="239720" y="1170447"/>
          <a:ext cx="435854" cy="435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04832-95E3-4B8D-8655-808958F18126}">
      <dsp:nvSpPr>
        <dsp:cNvPr id="0" name=""/>
        <dsp:cNvSpPr/>
      </dsp:nvSpPr>
      <dsp:spPr>
        <a:xfrm>
          <a:off x="915295" y="992142"/>
          <a:ext cx="2884467" cy="79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69" tIns="83869" rIns="83869" bIns="838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Need for partial credit &amp; alternative answers- </a:t>
          </a:r>
        </a:p>
      </dsp:txBody>
      <dsp:txXfrm>
        <a:off x="915295" y="992142"/>
        <a:ext cx="2884467" cy="792463"/>
      </dsp:txXfrm>
    </dsp:sp>
    <dsp:sp modelId="{DF7314BB-DF93-488E-9C0B-FEA627FE338A}">
      <dsp:nvSpPr>
        <dsp:cNvPr id="0" name=""/>
        <dsp:cNvSpPr/>
      </dsp:nvSpPr>
      <dsp:spPr>
        <a:xfrm>
          <a:off x="0" y="1982721"/>
          <a:ext cx="3799763" cy="792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394DD-D968-4996-AFD7-72C9F9FB9D9C}">
      <dsp:nvSpPr>
        <dsp:cNvPr id="0" name=""/>
        <dsp:cNvSpPr/>
      </dsp:nvSpPr>
      <dsp:spPr>
        <a:xfrm>
          <a:off x="239720" y="2161026"/>
          <a:ext cx="435854" cy="435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8FA1D-5CEE-4422-A7EB-F59572488A1A}">
      <dsp:nvSpPr>
        <dsp:cNvPr id="0" name=""/>
        <dsp:cNvSpPr/>
      </dsp:nvSpPr>
      <dsp:spPr>
        <a:xfrm>
          <a:off x="915295" y="1982721"/>
          <a:ext cx="2884467" cy="79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69" tIns="83869" rIns="83869" bIns="838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Scalability: 1000+ sheets in &lt;2 hours-</a:t>
          </a:r>
        </a:p>
      </dsp:txBody>
      <dsp:txXfrm>
        <a:off x="915295" y="1982721"/>
        <a:ext cx="2884467" cy="792463"/>
      </dsp:txXfrm>
    </dsp:sp>
    <dsp:sp modelId="{37668927-AAC2-4A85-9716-CD14B8B9A1C2}">
      <dsp:nvSpPr>
        <dsp:cNvPr id="0" name=""/>
        <dsp:cNvSpPr/>
      </dsp:nvSpPr>
      <dsp:spPr>
        <a:xfrm>
          <a:off x="0" y="2973301"/>
          <a:ext cx="3799763" cy="7924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15DD9D-4F0B-47DA-AD48-D45BD08B4481}">
      <dsp:nvSpPr>
        <dsp:cNvPr id="0" name=""/>
        <dsp:cNvSpPr/>
      </dsp:nvSpPr>
      <dsp:spPr>
        <a:xfrm>
          <a:off x="239720" y="3151605"/>
          <a:ext cx="435854" cy="4358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A22ED-CC2E-425E-BFC2-B4E722F4C776}">
      <dsp:nvSpPr>
        <dsp:cNvPr id="0" name=""/>
        <dsp:cNvSpPr/>
      </dsp:nvSpPr>
      <dsp:spPr>
        <a:xfrm>
          <a:off x="915295" y="2973301"/>
          <a:ext cx="2884467" cy="792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69" tIns="83869" rIns="83869" bIns="8386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Lack of detailed feedback in current tools</a:t>
          </a:r>
        </a:p>
      </dsp:txBody>
      <dsp:txXfrm>
        <a:off x="915295" y="2973301"/>
        <a:ext cx="2884467" cy="7924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C79C0-6501-45A1-BA80-287E8E5CBF4B}">
      <dsp:nvSpPr>
        <dsp:cNvPr id="0" name=""/>
        <dsp:cNvSpPr/>
      </dsp:nvSpPr>
      <dsp:spPr>
        <a:xfrm>
          <a:off x="0" y="0"/>
          <a:ext cx="3840480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Robust PDF parsing (multi-column, OCR errors)- </a:t>
          </a:r>
          <a:endParaRPr lang="en-US" sz="1800" kern="1200"/>
        </a:p>
      </dsp:txBody>
      <dsp:txXfrm>
        <a:off x="24098" y="24098"/>
        <a:ext cx="2883115" cy="774581"/>
      </dsp:txXfrm>
    </dsp:sp>
    <dsp:sp modelId="{C260095B-EE1C-4AA4-9053-3B00C7292644}">
      <dsp:nvSpPr>
        <dsp:cNvPr id="0" name=""/>
        <dsp:cNvSpPr/>
      </dsp:nvSpPr>
      <dsp:spPr>
        <a:xfrm>
          <a:off x="321640" y="972372"/>
          <a:ext cx="3840480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Adaptive, dynamic scoring per question type- </a:t>
          </a:r>
          <a:endParaRPr lang="en-US" sz="1800" kern="1200"/>
        </a:p>
      </dsp:txBody>
      <dsp:txXfrm>
        <a:off x="345738" y="996470"/>
        <a:ext cx="2935838" cy="774581"/>
      </dsp:txXfrm>
    </dsp:sp>
    <dsp:sp modelId="{E18A385C-6665-4EA7-82DC-DD1BFC94F641}">
      <dsp:nvSpPr>
        <dsp:cNvPr id="0" name=""/>
        <dsp:cNvSpPr/>
      </dsp:nvSpPr>
      <dsp:spPr>
        <a:xfrm>
          <a:off x="638479" y="1944745"/>
          <a:ext cx="3840480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Upto 75% alignment with expert grading </a:t>
          </a:r>
          <a:endParaRPr lang="en-US" sz="1800" kern="1200"/>
        </a:p>
      </dsp:txBody>
      <dsp:txXfrm>
        <a:off x="662577" y="1968843"/>
        <a:ext cx="2940639" cy="774581"/>
      </dsp:txXfrm>
    </dsp:sp>
    <dsp:sp modelId="{DDA3FC96-C3B3-49E8-8B22-234944C7AE79}">
      <dsp:nvSpPr>
        <dsp:cNvPr id="0" name=""/>
        <dsp:cNvSpPr/>
      </dsp:nvSpPr>
      <dsp:spPr>
        <a:xfrm>
          <a:off x="960119" y="2917118"/>
          <a:ext cx="3840480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Fast: &lt;5s/page, 99.9% uptime</a:t>
          </a:r>
          <a:endParaRPr lang="en-US" sz="1800" kern="1200"/>
        </a:p>
      </dsp:txBody>
      <dsp:txXfrm>
        <a:off x="984217" y="2941216"/>
        <a:ext cx="2935838" cy="774581"/>
      </dsp:txXfrm>
    </dsp:sp>
    <dsp:sp modelId="{C4EB32CA-65B4-4381-B4B9-38B453D8690B}">
      <dsp:nvSpPr>
        <dsp:cNvPr id="0" name=""/>
        <dsp:cNvSpPr/>
      </dsp:nvSpPr>
      <dsp:spPr>
        <a:xfrm>
          <a:off x="3305674" y="630172"/>
          <a:ext cx="534805" cy="5348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426005" y="630172"/>
        <a:ext cx="294143" cy="402441"/>
      </dsp:txXfrm>
    </dsp:sp>
    <dsp:sp modelId="{343AECEA-1722-46CD-A10D-5B53AD7E6DAB}">
      <dsp:nvSpPr>
        <dsp:cNvPr id="0" name=""/>
        <dsp:cNvSpPr/>
      </dsp:nvSpPr>
      <dsp:spPr>
        <a:xfrm>
          <a:off x="3627315" y="1602545"/>
          <a:ext cx="534805" cy="5348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747646" y="1602545"/>
        <a:ext cx="294143" cy="402441"/>
      </dsp:txXfrm>
    </dsp:sp>
    <dsp:sp modelId="{BE520224-300F-4D28-92BA-A04CBC582B64}">
      <dsp:nvSpPr>
        <dsp:cNvPr id="0" name=""/>
        <dsp:cNvSpPr/>
      </dsp:nvSpPr>
      <dsp:spPr>
        <a:xfrm>
          <a:off x="3944154" y="2574918"/>
          <a:ext cx="534805" cy="5348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064485" y="2574918"/>
        <a:ext cx="294143" cy="402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03EB3-AB01-4759-8B82-5A2B55C11EB7}">
      <dsp:nvSpPr>
        <dsp:cNvPr id="0" name=""/>
        <dsp:cNvSpPr/>
      </dsp:nvSpPr>
      <dsp:spPr>
        <a:xfrm>
          <a:off x="0" y="0"/>
          <a:ext cx="8553012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Tools: </a:t>
          </a:r>
          <a:endParaRPr lang="en-US" sz="2200" kern="1200"/>
        </a:p>
      </dsp:txBody>
      <dsp:txXfrm>
        <a:off x="24098" y="24098"/>
        <a:ext cx="7595647" cy="774581"/>
      </dsp:txXfrm>
    </dsp:sp>
    <dsp:sp modelId="{C85A4F6B-B215-42B0-AE4A-6C665E07D2A6}">
      <dsp:nvSpPr>
        <dsp:cNvPr id="0" name=""/>
        <dsp:cNvSpPr/>
      </dsp:nvSpPr>
      <dsp:spPr>
        <a:xfrm>
          <a:off x="716314" y="972372"/>
          <a:ext cx="8553012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PyMuPDF, PDFPlumber- </a:t>
          </a:r>
        </a:p>
      </dsp:txBody>
      <dsp:txXfrm>
        <a:off x="740412" y="996470"/>
        <a:ext cx="7253696" cy="774581"/>
      </dsp:txXfrm>
    </dsp:sp>
    <dsp:sp modelId="{6D2B8055-AFDC-437C-9EF6-FE533E10116E}">
      <dsp:nvSpPr>
        <dsp:cNvPr id="0" name=""/>
        <dsp:cNvSpPr/>
      </dsp:nvSpPr>
      <dsp:spPr>
        <a:xfrm>
          <a:off x="1421938" y="1944745"/>
          <a:ext cx="8553012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Features:  </a:t>
          </a:r>
          <a:endParaRPr lang="en-US" sz="2200" kern="1200"/>
        </a:p>
      </dsp:txBody>
      <dsp:txXfrm>
        <a:off x="1446036" y="1968843"/>
        <a:ext cx="7264387" cy="774581"/>
      </dsp:txXfrm>
    </dsp:sp>
    <dsp:sp modelId="{383AC25F-BB5C-4DB5-8EF7-1FF76982CBFC}">
      <dsp:nvSpPr>
        <dsp:cNvPr id="0" name=""/>
        <dsp:cNvSpPr/>
      </dsp:nvSpPr>
      <dsp:spPr>
        <a:xfrm>
          <a:off x="2138253" y="2917118"/>
          <a:ext cx="8553012" cy="822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Column-aware extraction  - Removes footers/page numbers  - 99.2% text preservation</a:t>
          </a:r>
        </a:p>
      </dsp:txBody>
      <dsp:txXfrm>
        <a:off x="2162351" y="2941216"/>
        <a:ext cx="7253696" cy="774581"/>
      </dsp:txXfrm>
    </dsp:sp>
    <dsp:sp modelId="{10E0E077-C6F5-4465-9D1D-A3A680FA6455}">
      <dsp:nvSpPr>
        <dsp:cNvPr id="0" name=""/>
        <dsp:cNvSpPr/>
      </dsp:nvSpPr>
      <dsp:spPr>
        <a:xfrm>
          <a:off x="8018206" y="630172"/>
          <a:ext cx="534805" cy="5348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38537" y="630172"/>
        <a:ext cx="294143" cy="402441"/>
      </dsp:txXfrm>
    </dsp:sp>
    <dsp:sp modelId="{817B112C-BD70-4E8A-AFAB-F9B8A5BC7F6B}">
      <dsp:nvSpPr>
        <dsp:cNvPr id="0" name=""/>
        <dsp:cNvSpPr/>
      </dsp:nvSpPr>
      <dsp:spPr>
        <a:xfrm>
          <a:off x="8734521" y="1602545"/>
          <a:ext cx="534805" cy="5348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54852" y="1602545"/>
        <a:ext cx="294143" cy="402441"/>
      </dsp:txXfrm>
    </dsp:sp>
    <dsp:sp modelId="{578A7BE3-10F6-4E02-88EB-131BB05F968F}">
      <dsp:nvSpPr>
        <dsp:cNvPr id="0" name=""/>
        <dsp:cNvSpPr/>
      </dsp:nvSpPr>
      <dsp:spPr>
        <a:xfrm>
          <a:off x="9440145" y="2574918"/>
          <a:ext cx="534805" cy="5348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560476" y="2574918"/>
        <a:ext cx="294143" cy="402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718AA-AE08-48B6-917E-C83EEFEA5731}">
      <dsp:nvSpPr>
        <dsp:cNvPr id="0" name=""/>
        <dsp:cNvSpPr/>
      </dsp:nvSpPr>
      <dsp:spPr>
        <a:xfrm>
          <a:off x="0" y="402540"/>
          <a:ext cx="5715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F07B57-7E6F-487F-820E-57EBD3CA150F}">
      <dsp:nvSpPr>
        <dsp:cNvPr id="0" name=""/>
        <dsp:cNvSpPr/>
      </dsp:nvSpPr>
      <dsp:spPr>
        <a:xfrm>
          <a:off x="285750" y="48300"/>
          <a:ext cx="40005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Regex handles: </a:t>
          </a:r>
        </a:p>
      </dsp:txBody>
      <dsp:txXfrm>
        <a:off x="320335" y="82885"/>
        <a:ext cx="3931330" cy="639310"/>
      </dsp:txXfrm>
    </dsp:sp>
    <dsp:sp modelId="{48E2C7B0-89CB-49C2-A9D5-0767A4CE96B6}">
      <dsp:nvSpPr>
        <dsp:cNvPr id="0" name=""/>
        <dsp:cNvSpPr/>
      </dsp:nvSpPr>
      <dsp:spPr>
        <a:xfrm>
          <a:off x="0" y="1491180"/>
          <a:ext cx="5715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1803"/>
              <a:satOff val="-873"/>
              <a:lumOff val="-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A407E-724F-40ED-98C4-B6E79689B26D}">
      <dsp:nvSpPr>
        <dsp:cNvPr id="0" name=""/>
        <dsp:cNvSpPr/>
      </dsp:nvSpPr>
      <dsp:spPr>
        <a:xfrm>
          <a:off x="285750" y="1136940"/>
          <a:ext cx="4000500" cy="708480"/>
        </a:xfrm>
        <a:prstGeom prst="round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Q1: Answer...    </a:t>
          </a:r>
        </a:p>
      </dsp:txBody>
      <dsp:txXfrm>
        <a:off x="320335" y="1171525"/>
        <a:ext cx="3931330" cy="639310"/>
      </dsp:txXfrm>
    </dsp:sp>
    <dsp:sp modelId="{3FF01EBD-B1B7-41E5-87E0-156343D46935}">
      <dsp:nvSpPr>
        <dsp:cNvPr id="0" name=""/>
        <dsp:cNvSpPr/>
      </dsp:nvSpPr>
      <dsp:spPr>
        <a:xfrm>
          <a:off x="0" y="2579820"/>
          <a:ext cx="5715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A8584-5D1C-4F01-A330-F26D8F90B9F2}">
      <dsp:nvSpPr>
        <dsp:cNvPr id="0" name=""/>
        <dsp:cNvSpPr/>
      </dsp:nvSpPr>
      <dsp:spPr>
        <a:xfrm>
          <a:off x="285750" y="2225580"/>
          <a:ext cx="4000500" cy="70848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1) Answer...    </a:t>
          </a:r>
        </a:p>
      </dsp:txBody>
      <dsp:txXfrm>
        <a:off x="320335" y="2260165"/>
        <a:ext cx="3931330" cy="639310"/>
      </dsp:txXfrm>
    </dsp:sp>
    <dsp:sp modelId="{D848D8C3-54BE-43D8-8E42-8B56431771A1}">
      <dsp:nvSpPr>
        <dsp:cNvPr id="0" name=""/>
        <dsp:cNvSpPr/>
      </dsp:nvSpPr>
      <dsp:spPr>
        <a:xfrm>
          <a:off x="0" y="3668460"/>
          <a:ext cx="5715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5410"/>
              <a:satOff val="-2618"/>
              <a:lumOff val="-1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F2477-E9FE-40DD-A0BE-1A755C9FE1BF}">
      <dsp:nvSpPr>
        <dsp:cNvPr id="0" name=""/>
        <dsp:cNvSpPr/>
      </dsp:nvSpPr>
      <dsp:spPr>
        <a:xfrm>
          <a:off x="285750" y="3314220"/>
          <a:ext cx="4000500" cy="708480"/>
        </a:xfrm>
        <a:prstGeom prst="round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Univers Condensed"/>
            </a:rPr>
            <a:t>Question3</a:t>
          </a:r>
          <a:r>
            <a:rPr lang="en-US" sz="2400" kern="1200" dirty="0"/>
            <a:t> - Answer...</a:t>
          </a:r>
        </a:p>
      </dsp:txBody>
      <dsp:txXfrm>
        <a:off x="320335" y="3348805"/>
        <a:ext cx="3931330" cy="639310"/>
      </dsp:txXfrm>
    </dsp:sp>
    <dsp:sp modelId="{430044FE-2CF1-4371-A299-48A73D95B438}">
      <dsp:nvSpPr>
        <dsp:cNvPr id="0" name=""/>
        <dsp:cNvSpPr/>
      </dsp:nvSpPr>
      <dsp:spPr>
        <a:xfrm>
          <a:off x="0" y="4757099"/>
          <a:ext cx="57150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BC353-451E-4D65-A832-6221B26FF2F5}">
      <dsp:nvSpPr>
        <dsp:cNvPr id="0" name=""/>
        <dsp:cNvSpPr/>
      </dsp:nvSpPr>
      <dsp:spPr>
        <a:xfrm>
          <a:off x="285750" y="4402859"/>
          <a:ext cx="4000500" cy="70848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209" tIns="0" rIns="15120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Supports 15+ numbering styles</a:t>
          </a:r>
        </a:p>
      </dsp:txBody>
      <dsp:txXfrm>
        <a:off x="320335" y="4437444"/>
        <a:ext cx="3931330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0F3CD-FE7E-40E2-8CBD-D838ED6F5B4C}">
      <dsp:nvSpPr>
        <dsp:cNvPr id="0" name=""/>
        <dsp:cNvSpPr/>
      </dsp:nvSpPr>
      <dsp:spPr>
        <a:xfrm>
          <a:off x="0" y="2670937"/>
          <a:ext cx="7086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FF21B-7C20-48A5-B0BB-C0158E0B24B1}">
      <dsp:nvSpPr>
        <dsp:cNvPr id="0" name=""/>
        <dsp:cNvSpPr/>
      </dsp:nvSpPr>
      <dsp:spPr>
        <a:xfrm>
          <a:off x="354330" y="2449537"/>
          <a:ext cx="496062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Weighted formula: </a:t>
          </a:r>
          <a:endParaRPr lang="en-US" sz="1500" kern="1200" dirty="0"/>
        </a:p>
      </dsp:txBody>
      <dsp:txXfrm>
        <a:off x="375946" y="2471153"/>
        <a:ext cx="4917388" cy="399568"/>
      </dsp:txXfrm>
    </dsp:sp>
    <dsp:sp modelId="{2F9AC6F6-0565-4727-8D38-6EBB88687B93}">
      <dsp:nvSpPr>
        <dsp:cNvPr id="0" name=""/>
        <dsp:cNvSpPr/>
      </dsp:nvSpPr>
      <dsp:spPr>
        <a:xfrm>
          <a:off x="0" y="3351337"/>
          <a:ext cx="7086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4752235"/>
              <a:satOff val="-6665"/>
              <a:lumOff val="-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E6F72-FE25-42A1-8FA0-953C757EA8F7}">
      <dsp:nvSpPr>
        <dsp:cNvPr id="0" name=""/>
        <dsp:cNvSpPr/>
      </dsp:nvSpPr>
      <dsp:spPr>
        <a:xfrm>
          <a:off x="354330" y="3129937"/>
          <a:ext cx="4960620" cy="442800"/>
        </a:xfrm>
        <a:prstGeom prst="roundRect">
          <a:avLst/>
        </a:prstGeom>
        <a:solidFill>
          <a:schemeClr val="accent5">
            <a:hueOff val="4752235"/>
            <a:satOff val="-6665"/>
            <a:lumOff val="-6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Grammar (10–20%)    </a:t>
          </a:r>
          <a:endParaRPr lang="en-US" sz="1500" kern="1200" dirty="0"/>
        </a:p>
      </dsp:txBody>
      <dsp:txXfrm>
        <a:off x="375946" y="3151553"/>
        <a:ext cx="4917388" cy="399568"/>
      </dsp:txXfrm>
    </dsp:sp>
    <dsp:sp modelId="{FF0A7DDD-A340-4D65-A8D4-B9AEA977133B}">
      <dsp:nvSpPr>
        <dsp:cNvPr id="0" name=""/>
        <dsp:cNvSpPr/>
      </dsp:nvSpPr>
      <dsp:spPr>
        <a:xfrm>
          <a:off x="0" y="4031737"/>
          <a:ext cx="7086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9504470"/>
              <a:satOff val="-1333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C2601-3102-47C0-A86E-F2622C716B38}">
      <dsp:nvSpPr>
        <dsp:cNvPr id="0" name=""/>
        <dsp:cNvSpPr/>
      </dsp:nvSpPr>
      <dsp:spPr>
        <a:xfrm>
          <a:off x="354330" y="3810337"/>
          <a:ext cx="4960620" cy="442800"/>
        </a:xfrm>
        <a:prstGeom prst="roundRect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Keywords (40–60%)    </a:t>
          </a:r>
          <a:endParaRPr lang="en-US" sz="1500" kern="1200" dirty="0"/>
        </a:p>
      </dsp:txBody>
      <dsp:txXfrm>
        <a:off x="375946" y="3831953"/>
        <a:ext cx="4917388" cy="399568"/>
      </dsp:txXfrm>
    </dsp:sp>
    <dsp:sp modelId="{431C7332-3A0C-4D45-99CA-83A75959696F}">
      <dsp:nvSpPr>
        <dsp:cNvPr id="0" name=""/>
        <dsp:cNvSpPr/>
      </dsp:nvSpPr>
      <dsp:spPr>
        <a:xfrm>
          <a:off x="0" y="4712137"/>
          <a:ext cx="7086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4256705"/>
              <a:satOff val="-19995"/>
              <a:lumOff val="-2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4CA9E-BD6C-4E04-8DA8-B00C218AD026}">
      <dsp:nvSpPr>
        <dsp:cNvPr id="0" name=""/>
        <dsp:cNvSpPr/>
      </dsp:nvSpPr>
      <dsp:spPr>
        <a:xfrm>
          <a:off x="354330" y="4490737"/>
          <a:ext cx="4960620" cy="442800"/>
        </a:xfrm>
        <a:prstGeom prst="roundRect">
          <a:avLst/>
        </a:prstGeom>
        <a:solidFill>
          <a:schemeClr val="accent5">
            <a:hueOff val="14256705"/>
            <a:satOff val="-19995"/>
            <a:lumOff val="-20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Semantic similarity (20–50%)</a:t>
          </a:r>
          <a:endParaRPr lang="en-US" sz="1500" kern="1200" dirty="0"/>
        </a:p>
      </dsp:txBody>
      <dsp:txXfrm>
        <a:off x="375946" y="4512353"/>
        <a:ext cx="4917388" cy="399568"/>
      </dsp:txXfrm>
    </dsp:sp>
    <dsp:sp modelId="{F9996EE8-07E6-44D6-A1A1-1520369FED75}">
      <dsp:nvSpPr>
        <dsp:cNvPr id="0" name=""/>
        <dsp:cNvSpPr/>
      </dsp:nvSpPr>
      <dsp:spPr>
        <a:xfrm>
          <a:off x="0" y="5392537"/>
          <a:ext cx="7086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65A4A-8A02-4EA2-865E-0A9A1C91AF92}">
      <dsp:nvSpPr>
        <dsp:cNvPr id="0" name=""/>
        <dsp:cNvSpPr/>
      </dsp:nvSpPr>
      <dsp:spPr>
        <a:xfrm>
          <a:off x="354330" y="5171137"/>
          <a:ext cx="4960620" cy="4428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Tools: </a:t>
          </a:r>
          <a:r>
            <a:rPr lang="en-IN" sz="1500" kern="1200" dirty="0" err="1"/>
            <a:t>TextBlob</a:t>
          </a:r>
          <a:r>
            <a:rPr lang="en-IN" sz="1500" kern="1200" dirty="0"/>
            <a:t>, Sentence-Transformer</a:t>
          </a:r>
          <a:r>
            <a:rPr lang="en-IN" sz="1500" kern="1200" dirty="0">
              <a:latin typeface="Univers Condensed"/>
            </a:rPr>
            <a:t>(all-MinLM-L6-v2)</a:t>
          </a:r>
          <a:endParaRPr lang="en-US" sz="1500" kern="1200" dirty="0"/>
        </a:p>
      </dsp:txBody>
      <dsp:txXfrm>
        <a:off x="375946" y="5192753"/>
        <a:ext cx="4917388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E3DC3-430D-409B-BDFA-91993EBCF312}">
      <dsp:nvSpPr>
        <dsp:cNvPr id="0" name=""/>
        <dsp:cNvSpPr/>
      </dsp:nvSpPr>
      <dsp:spPr>
        <a:xfrm>
          <a:off x="0" y="0"/>
          <a:ext cx="9035415" cy="1157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Grammar scoring via TextBlob</a:t>
          </a:r>
          <a:endParaRPr lang="en-US" sz="3200" kern="1200"/>
        </a:p>
      </dsp:txBody>
      <dsp:txXfrm>
        <a:off x="33896" y="33896"/>
        <a:ext cx="7786610" cy="1089495"/>
      </dsp:txXfrm>
    </dsp:sp>
    <dsp:sp modelId="{DE76AEAF-A8CC-4000-B30B-5508C7632DA5}">
      <dsp:nvSpPr>
        <dsp:cNvPr id="0" name=""/>
        <dsp:cNvSpPr/>
      </dsp:nvSpPr>
      <dsp:spPr>
        <a:xfrm>
          <a:off x="797242" y="1350169"/>
          <a:ext cx="9035415" cy="1157287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Semantic similarity using Sentence-Transformer</a:t>
          </a:r>
          <a:endParaRPr lang="en-US" sz="3200" kern="1200" dirty="0"/>
        </a:p>
      </dsp:txBody>
      <dsp:txXfrm>
        <a:off x="831138" y="1384065"/>
        <a:ext cx="7418143" cy="1089495"/>
      </dsp:txXfrm>
    </dsp:sp>
    <dsp:sp modelId="{44D39D8C-C8DF-42F5-BB33-5B00715F1B29}">
      <dsp:nvSpPr>
        <dsp:cNvPr id="0" name=""/>
        <dsp:cNvSpPr/>
      </dsp:nvSpPr>
      <dsp:spPr>
        <a:xfrm>
          <a:off x="1594484" y="2700338"/>
          <a:ext cx="9035415" cy="1157287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Dynamic weighting per question type</a:t>
          </a:r>
          <a:endParaRPr lang="en-US" sz="3200" kern="1200"/>
        </a:p>
      </dsp:txBody>
      <dsp:txXfrm>
        <a:off x="1628380" y="2734234"/>
        <a:ext cx="7418143" cy="1089495"/>
      </dsp:txXfrm>
    </dsp:sp>
    <dsp:sp modelId="{3C38C1EE-BB05-4319-8306-DB4DFF3F8591}">
      <dsp:nvSpPr>
        <dsp:cNvPr id="0" name=""/>
        <dsp:cNvSpPr/>
      </dsp:nvSpPr>
      <dsp:spPr>
        <a:xfrm>
          <a:off x="8283177" y="877609"/>
          <a:ext cx="752237" cy="752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452430" y="877609"/>
        <a:ext cx="413731" cy="566058"/>
      </dsp:txXfrm>
    </dsp:sp>
    <dsp:sp modelId="{9F83E659-8F9A-48E2-B9C0-C3475F911DE0}">
      <dsp:nvSpPr>
        <dsp:cNvPr id="0" name=""/>
        <dsp:cNvSpPr/>
      </dsp:nvSpPr>
      <dsp:spPr>
        <a:xfrm>
          <a:off x="9080420" y="2220063"/>
          <a:ext cx="752237" cy="7522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9249673" y="2220063"/>
        <a:ext cx="413731" cy="5660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4ECA9-C3DE-4CA0-B484-1B11D3E8582B}">
      <dsp:nvSpPr>
        <dsp:cNvPr id="0" name=""/>
        <dsp:cNvSpPr/>
      </dsp:nvSpPr>
      <dsp:spPr>
        <a:xfrm>
          <a:off x="2206377" y="523752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389" y="567289"/>
        <a:ext cx="21822" cy="4364"/>
      </dsp:txXfrm>
    </dsp:sp>
    <dsp:sp modelId="{103A7CA0-1A2C-4839-983B-F8E721B72FCD}">
      <dsp:nvSpPr>
        <dsp:cNvPr id="0" name=""/>
        <dsp:cNvSpPr/>
      </dsp:nvSpPr>
      <dsp:spPr>
        <a:xfrm>
          <a:off x="310582" y="193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Our System Results:</a:t>
          </a:r>
        </a:p>
      </dsp:txBody>
      <dsp:txXfrm>
        <a:off x="310582" y="193"/>
        <a:ext cx="1897595" cy="1138557"/>
      </dsp:txXfrm>
    </dsp:sp>
    <dsp:sp modelId="{C20F01EF-7C81-486D-A75D-0097335BECEA}">
      <dsp:nvSpPr>
        <dsp:cNvPr id="0" name=""/>
        <dsp:cNvSpPr/>
      </dsp:nvSpPr>
      <dsp:spPr>
        <a:xfrm>
          <a:off x="4540419" y="523752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2431" y="567289"/>
        <a:ext cx="21822" cy="4364"/>
      </dsp:txXfrm>
    </dsp:sp>
    <dsp:sp modelId="{63B8C266-60F0-440D-BE6A-6733D543D6D7}">
      <dsp:nvSpPr>
        <dsp:cNvPr id="0" name=""/>
        <dsp:cNvSpPr/>
      </dsp:nvSpPr>
      <dsp:spPr>
        <a:xfrm>
          <a:off x="2644624" y="193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70% parsing accuracy</a:t>
          </a:r>
        </a:p>
      </dsp:txBody>
      <dsp:txXfrm>
        <a:off x="2644624" y="193"/>
        <a:ext cx="1897595" cy="1138557"/>
      </dsp:txXfrm>
    </dsp:sp>
    <dsp:sp modelId="{99CD0F9A-134C-4B43-B980-5A9B69EB5D73}">
      <dsp:nvSpPr>
        <dsp:cNvPr id="0" name=""/>
        <dsp:cNvSpPr/>
      </dsp:nvSpPr>
      <dsp:spPr>
        <a:xfrm>
          <a:off x="6874461" y="523752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66473" y="567289"/>
        <a:ext cx="21822" cy="4364"/>
      </dsp:txXfrm>
    </dsp:sp>
    <dsp:sp modelId="{CC70FEDC-BE96-4FB8-963C-93A2CD27D80E}">
      <dsp:nvSpPr>
        <dsp:cNvPr id="0" name=""/>
        <dsp:cNvSpPr/>
      </dsp:nvSpPr>
      <dsp:spPr>
        <a:xfrm>
          <a:off x="4978666" y="193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75% scoring consistency</a:t>
          </a:r>
        </a:p>
      </dsp:txBody>
      <dsp:txXfrm>
        <a:off x="4978666" y="193"/>
        <a:ext cx="1897595" cy="1138557"/>
      </dsp:txXfrm>
    </dsp:sp>
    <dsp:sp modelId="{11943B9E-40B3-418B-927A-D8375F3B4038}">
      <dsp:nvSpPr>
        <dsp:cNvPr id="0" name=""/>
        <dsp:cNvSpPr/>
      </dsp:nvSpPr>
      <dsp:spPr>
        <a:xfrm>
          <a:off x="1259379" y="1136950"/>
          <a:ext cx="7002126" cy="405846"/>
        </a:xfrm>
        <a:custGeom>
          <a:avLst/>
          <a:gdLst/>
          <a:ahLst/>
          <a:cxnLst/>
          <a:rect l="0" t="0" r="0" b="0"/>
          <a:pathLst>
            <a:path>
              <a:moveTo>
                <a:pt x="7002126" y="0"/>
              </a:moveTo>
              <a:lnTo>
                <a:pt x="7002126" y="220023"/>
              </a:lnTo>
              <a:lnTo>
                <a:pt x="0" y="220023"/>
              </a:lnTo>
              <a:lnTo>
                <a:pt x="0" y="40584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5049" y="1337691"/>
        <a:ext cx="350785" cy="4364"/>
      </dsp:txXfrm>
    </dsp:sp>
    <dsp:sp modelId="{D772410D-0148-460E-9EA3-C2CEED27EAFF}">
      <dsp:nvSpPr>
        <dsp:cNvPr id="0" name=""/>
        <dsp:cNvSpPr/>
      </dsp:nvSpPr>
      <dsp:spPr>
        <a:xfrm>
          <a:off x="7312708" y="193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2.3 seconds/page processing speed</a:t>
          </a:r>
        </a:p>
      </dsp:txBody>
      <dsp:txXfrm>
        <a:off x="7312708" y="193"/>
        <a:ext cx="1897595" cy="1138557"/>
      </dsp:txXfrm>
    </dsp:sp>
    <dsp:sp modelId="{47807144-C2A1-4114-BFC1-FFA57869F2FF}">
      <dsp:nvSpPr>
        <dsp:cNvPr id="0" name=""/>
        <dsp:cNvSpPr/>
      </dsp:nvSpPr>
      <dsp:spPr>
        <a:xfrm>
          <a:off x="2206377" y="2098756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389" y="2142293"/>
        <a:ext cx="21822" cy="4364"/>
      </dsp:txXfrm>
    </dsp:sp>
    <dsp:sp modelId="{8F8D7239-2058-4CF0-AF5E-8A4AC135B043}">
      <dsp:nvSpPr>
        <dsp:cNvPr id="0" name=""/>
        <dsp:cNvSpPr/>
      </dsp:nvSpPr>
      <dsp:spPr>
        <a:xfrm>
          <a:off x="310582" y="1575197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Case Study: </a:t>
          </a:r>
          <a:r>
            <a:rPr lang="en-US" sz="1300" kern="1200"/>
            <a:t>IIT Bombay CS101</a:t>
          </a:r>
        </a:p>
      </dsp:txBody>
      <dsp:txXfrm>
        <a:off x="310582" y="1575197"/>
        <a:ext cx="1897595" cy="1138557"/>
      </dsp:txXfrm>
    </dsp:sp>
    <dsp:sp modelId="{B4690A48-BE8F-4DE2-B1AA-BA3F8A77B587}">
      <dsp:nvSpPr>
        <dsp:cNvPr id="0" name=""/>
        <dsp:cNvSpPr/>
      </dsp:nvSpPr>
      <dsp:spPr>
        <a:xfrm>
          <a:off x="4540419" y="2098756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2431" y="2142293"/>
        <a:ext cx="21822" cy="4364"/>
      </dsp:txXfrm>
    </dsp:sp>
    <dsp:sp modelId="{477202F4-4E6C-466E-A05B-BF9158EBF01C}">
      <dsp:nvSpPr>
        <dsp:cNvPr id="0" name=""/>
        <dsp:cNvSpPr/>
      </dsp:nvSpPr>
      <dsp:spPr>
        <a:xfrm>
          <a:off x="2644624" y="1575197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Refined system achieved:</a:t>
          </a:r>
        </a:p>
      </dsp:txBody>
      <dsp:txXfrm>
        <a:off x="2644624" y="1575197"/>
        <a:ext cx="1897595" cy="1138557"/>
      </dsp:txXfrm>
    </dsp:sp>
    <dsp:sp modelId="{7EF71707-AC35-4311-8DE3-F72485080C93}">
      <dsp:nvSpPr>
        <dsp:cNvPr id="0" name=""/>
        <dsp:cNvSpPr/>
      </dsp:nvSpPr>
      <dsp:spPr>
        <a:xfrm>
          <a:off x="6874461" y="2098756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66473" y="2142293"/>
        <a:ext cx="21822" cy="4364"/>
      </dsp:txXfrm>
    </dsp:sp>
    <dsp:sp modelId="{CD954DA2-8C7E-4ED0-A866-74A5044F7BE7}">
      <dsp:nvSpPr>
        <dsp:cNvPr id="0" name=""/>
        <dsp:cNvSpPr/>
      </dsp:nvSpPr>
      <dsp:spPr>
        <a:xfrm>
          <a:off x="4978666" y="1575197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98.7% parsing accuracy</a:t>
          </a:r>
        </a:p>
      </dsp:txBody>
      <dsp:txXfrm>
        <a:off x="4978666" y="1575197"/>
        <a:ext cx="1897595" cy="1138557"/>
      </dsp:txXfrm>
    </dsp:sp>
    <dsp:sp modelId="{9138E197-EF39-41B7-8EF1-8312021B5DF4}">
      <dsp:nvSpPr>
        <dsp:cNvPr id="0" name=""/>
        <dsp:cNvSpPr/>
      </dsp:nvSpPr>
      <dsp:spPr>
        <a:xfrm>
          <a:off x="1259379" y="2711954"/>
          <a:ext cx="7002126" cy="405846"/>
        </a:xfrm>
        <a:custGeom>
          <a:avLst/>
          <a:gdLst/>
          <a:ahLst/>
          <a:cxnLst/>
          <a:rect l="0" t="0" r="0" b="0"/>
          <a:pathLst>
            <a:path>
              <a:moveTo>
                <a:pt x="7002126" y="0"/>
              </a:moveTo>
              <a:lnTo>
                <a:pt x="7002126" y="220023"/>
              </a:lnTo>
              <a:lnTo>
                <a:pt x="0" y="220023"/>
              </a:lnTo>
              <a:lnTo>
                <a:pt x="0" y="40584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5049" y="2912695"/>
        <a:ext cx="350785" cy="4364"/>
      </dsp:txXfrm>
    </dsp:sp>
    <dsp:sp modelId="{F189427F-2EF1-4A71-920F-044C2F40D2F8}">
      <dsp:nvSpPr>
        <dsp:cNvPr id="0" name=""/>
        <dsp:cNvSpPr/>
      </dsp:nvSpPr>
      <dsp:spPr>
        <a:xfrm>
          <a:off x="7312708" y="1575197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95% scoring consistency</a:t>
          </a:r>
        </a:p>
      </dsp:txBody>
      <dsp:txXfrm>
        <a:off x="7312708" y="1575197"/>
        <a:ext cx="1897595" cy="1138557"/>
      </dsp:txXfrm>
    </dsp:sp>
    <dsp:sp modelId="{DD223EC6-85C6-42AA-BD6E-8709FC8C0E5E}">
      <dsp:nvSpPr>
        <dsp:cNvPr id="0" name=""/>
        <dsp:cNvSpPr/>
      </dsp:nvSpPr>
      <dsp:spPr>
        <a:xfrm>
          <a:off x="2206377" y="3673759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8389" y="3717297"/>
        <a:ext cx="21822" cy="4364"/>
      </dsp:txXfrm>
    </dsp:sp>
    <dsp:sp modelId="{E0340377-1066-4939-B980-CC974E4FA379}">
      <dsp:nvSpPr>
        <dsp:cNvPr id="0" name=""/>
        <dsp:cNvSpPr/>
      </dsp:nvSpPr>
      <dsp:spPr>
        <a:xfrm>
          <a:off x="310582" y="3150201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Used with 1200 students</a:t>
          </a:r>
        </a:p>
      </dsp:txBody>
      <dsp:txXfrm>
        <a:off x="310582" y="3150201"/>
        <a:ext cx="1897595" cy="1138557"/>
      </dsp:txXfrm>
    </dsp:sp>
    <dsp:sp modelId="{AB9AC150-61EE-4D41-947A-9FC42C42287E}">
      <dsp:nvSpPr>
        <dsp:cNvPr id="0" name=""/>
        <dsp:cNvSpPr/>
      </dsp:nvSpPr>
      <dsp:spPr>
        <a:xfrm>
          <a:off x="4540419" y="3673759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32431" y="3717297"/>
        <a:ext cx="21822" cy="4364"/>
      </dsp:txXfrm>
    </dsp:sp>
    <dsp:sp modelId="{44CB0A87-0273-4415-99D7-67696403C5EE}">
      <dsp:nvSpPr>
        <dsp:cNvPr id="0" name=""/>
        <dsp:cNvSpPr/>
      </dsp:nvSpPr>
      <dsp:spPr>
        <a:xfrm>
          <a:off x="2644624" y="3150201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Achieved 97.3% score alignment with professors</a:t>
          </a:r>
        </a:p>
      </dsp:txBody>
      <dsp:txXfrm>
        <a:off x="2644624" y="3150201"/>
        <a:ext cx="1897595" cy="1138557"/>
      </dsp:txXfrm>
    </dsp:sp>
    <dsp:sp modelId="{2F311F5C-0496-4DDC-B5F3-AEA5C80BB5B4}">
      <dsp:nvSpPr>
        <dsp:cNvPr id="0" name=""/>
        <dsp:cNvSpPr/>
      </dsp:nvSpPr>
      <dsp:spPr>
        <a:xfrm>
          <a:off x="6874461" y="3673759"/>
          <a:ext cx="4058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584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66473" y="3717297"/>
        <a:ext cx="21822" cy="4364"/>
      </dsp:txXfrm>
    </dsp:sp>
    <dsp:sp modelId="{91E75123-B37A-406E-9AFD-C128C11A80AC}">
      <dsp:nvSpPr>
        <dsp:cNvPr id="0" name=""/>
        <dsp:cNvSpPr/>
      </dsp:nvSpPr>
      <dsp:spPr>
        <a:xfrm>
          <a:off x="4978666" y="3150201"/>
          <a:ext cx="1897595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42 hours/week saved through automation</a:t>
          </a:r>
        </a:p>
      </dsp:txBody>
      <dsp:txXfrm>
        <a:off x="4978666" y="3150201"/>
        <a:ext cx="1897595" cy="1138557"/>
      </dsp:txXfrm>
    </dsp:sp>
    <dsp:sp modelId="{F2483773-C0D4-4620-B2A4-31A249567CA5}">
      <dsp:nvSpPr>
        <dsp:cNvPr id="0" name=""/>
        <dsp:cNvSpPr/>
      </dsp:nvSpPr>
      <dsp:spPr>
        <a:xfrm>
          <a:off x="7312708" y="3150201"/>
          <a:ext cx="3067974" cy="113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984" tIns="97603" rIns="92984" bIns="9760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case study shows that with full refinement, the system has the potential to deliver high-accuracy, scalable performance in real-world academic environments.</a:t>
          </a:r>
        </a:p>
      </dsp:txBody>
      <dsp:txXfrm>
        <a:off x="7312708" y="3150201"/>
        <a:ext cx="3067974" cy="113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36D4-FC0E-43D8-8507-E700F54993E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8E3AC-7611-478C-A09D-58D36DF24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463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9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9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14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981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505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451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55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717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es-es/foto/texto-cartas-fondo-verde-conclusion-7186207/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i-artificial-intelligence-machine-learning-616020/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picpedia.org/highway-signs/p/problem.html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wpixel.com/image/24418/free-illustration-image-objective-target-strategy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1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board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D72E8-96DB-1092-1952-05DB00301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*Automated Answer Sheet Evaluation System* </a:t>
            </a:r>
            <a:br>
              <a:rPr lang="en-US" dirty="0"/>
            </a:br>
            <a:r>
              <a:rPr lang="en-US" dirty="0"/>
              <a:t> 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457A8-B3A0-168E-CB05-25465B026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AI-Powered Grading for Modern Education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and holding a pen shading number on a sheet">
            <a:extLst>
              <a:ext uri="{FF2B5EF4-FFF2-40B4-BE49-F238E27FC236}">
                <a16:creationId xmlns:a16="http://schemas.microsoft.com/office/drawing/2014/main" id="{5B3C64A7-E334-1572-DB6A-F44847A8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46" r="-1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82DE8-F97E-5E5D-19B6-EBD0FA2E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IN"/>
              <a:t>Implementation Highlights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997D44C1-725F-3100-258C-4C2305A6F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874828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1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481B-50BF-00C8-AD63-98250D6F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&amp; Case Study</a:t>
            </a:r>
            <a:endParaRPr lang="en-IN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7F15238-6A49-4FE9-5314-75F8D4A80B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811053"/>
              </p:ext>
            </p:extLst>
          </p:nvPr>
        </p:nvGraphicFramePr>
        <p:xfrm>
          <a:off x="700635" y="1672936"/>
          <a:ext cx="10691265" cy="4288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628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69E17-15F7-8FD2-A982-E79D148C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IN" dirty="0"/>
              <a:t>Limitations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D68B7A9-64BE-ED85-FF17-7039D1A0F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92494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8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1AEF-D687-1600-A929-CD632F0B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EC370-226A-FE2F-7DC1-4525D5500C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7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BAD5E-8DB1-812A-BBD7-F4D751A68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 Conclusion- </a:t>
            </a:r>
            <a:endParaRPr lang="en-IN" sz="36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92D05AD-A839-6C2B-D71E-44DFF79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15.8x faster than manual grading- </a:t>
            </a:r>
          </a:p>
          <a:p>
            <a:r>
              <a:rPr lang="en-US" dirty="0"/>
              <a:t>85-90% accuracy on technical answers-</a:t>
            </a:r>
          </a:p>
          <a:p>
            <a:r>
              <a:rPr lang="en-US" dirty="0"/>
              <a:t> Scalable, cost-effective and ready for institutional deployment</a:t>
            </a:r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43073E-DEF5-F4DA-3017-69359E1A6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188" r="12816" b="-1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A25F-266E-FD7E-1FD1-A40968E4110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May - 2025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0879-74FC-D957-5F90-B61E1179D73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36021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by </a:t>
            </a:r>
          </a:p>
          <a:p>
            <a:pPr>
              <a:spcAft>
                <a:spcPts val="600"/>
              </a:spcAft>
            </a:pPr>
            <a:r>
              <a:rPr lang="en-US" dirty="0"/>
              <a:t>Samarth Mahajan 102303717</a:t>
            </a:r>
          </a:p>
          <a:p>
            <a:pPr>
              <a:spcAft>
                <a:spcPts val="600"/>
              </a:spcAft>
            </a:pPr>
            <a:r>
              <a:rPr lang="en-US" dirty="0"/>
              <a:t>Madhav Kapila 102303721</a:t>
            </a:r>
          </a:p>
          <a:p>
            <a:pPr>
              <a:spcAft>
                <a:spcPts val="600"/>
              </a:spcAft>
            </a:pPr>
            <a:r>
              <a:rPr lang="en-US"/>
              <a:t>Sneha Goswami 102303723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BFFC4-7393-44B8-CD04-08B3A7BB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D23-0A7A-4D4E-490E-AF620D4B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E0C3BBE-9543-48E5-A6E1-C646F9A01966}" type="slidenum">
              <a:rPr lang="en-ID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804ED1C-30E1-F354-717E-CD2E68E560A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216" r="23216"/>
          <a:stretch/>
        </p:blipFill>
        <p:spPr>
          <a:xfrm>
            <a:off x="20" y="962026"/>
            <a:ext cx="3962380" cy="4933948"/>
          </a:xfr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19124-EB7C-976E-0E98-8D5C5E160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47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6F88-315C-AD25-155C-4F16B731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Motivation &amp; Context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6AC28FB-0528-045F-8D58-9B1E530C4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22988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74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3BF59-893E-DFEA-BF51-C0352425C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6" y="908651"/>
            <a:ext cx="4455641" cy="252034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800" dirty="0"/>
              <a:t>Existing Solutions vs Our System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8ED5FA-F1B1-2F48-8A13-BCD2F83F3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076389"/>
              </p:ext>
            </p:extLst>
          </p:nvPr>
        </p:nvGraphicFramePr>
        <p:xfrm>
          <a:off x="4876800" y="613065"/>
          <a:ext cx="6581776" cy="5178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0506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F259E-01F8-B3F6-A376-6043C616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Problem Statement</a:t>
            </a:r>
            <a:endParaRPr lang="en-IN" sz="36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-up of a sign&#10;&#10;AI-generated content may be incorrect.">
            <a:extLst>
              <a:ext uri="{FF2B5EF4-FFF2-40B4-BE49-F238E27FC236}">
                <a16:creationId xmlns:a16="http://schemas.microsoft.com/office/drawing/2014/main" id="{6273B057-A4D1-97EE-882A-8E0DD057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836" r="5471" b="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80A7ACD-D11B-1F1B-AD58-CEEF49AF0B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09231"/>
              </p:ext>
            </p:extLst>
          </p:nvPr>
        </p:nvGraphicFramePr>
        <p:xfrm>
          <a:off x="704088" y="2387600"/>
          <a:ext cx="3799763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FEA96B6-C569-6A39-31E3-325D39292F7D}"/>
              </a:ext>
            </a:extLst>
          </p:cNvPr>
          <p:cNvSpPr txBox="1"/>
          <p:nvPr/>
        </p:nvSpPr>
        <p:spPr>
          <a:xfrm>
            <a:off x="8953170" y="5954873"/>
            <a:ext cx="252344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picpedia.org/highway-signs/p/problem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9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34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61458-E1BC-0AD2-C05B-D174F3B4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/>
              <a:t>Project Objectives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6451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62792950-412C-662E-C7C8-61681A2FA0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4089" y="2221992"/>
          <a:ext cx="4800600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464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DA39AC1-129C-BF8C-998C-6F792B83A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1992" r="11992"/>
          <a:stretch/>
        </p:blipFill>
        <p:spPr>
          <a:xfrm>
            <a:off x="6147816" y="10"/>
            <a:ext cx="60441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2FE18-0B62-54AD-74DB-26D503FA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System Workflow Flow:</a:t>
            </a:r>
            <a:br>
              <a:rPr lang="en-US" sz="5400"/>
            </a:br>
            <a:r>
              <a:rPr lang="en-US" sz="540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BD3F8-F6B5-04CB-73A4-320263920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964" y="4785543"/>
            <a:ext cx="5322013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PDF Input → PDF Processor → Answer Parser → Scoring Engine → Results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E9DB91F-8637-3E7D-E4DC-C1ECC8409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632" r="27746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4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CA4A-B346-E362-ED88-48D7F04B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PDF Processor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8300B2-089B-DC83-0D8B-F95035B63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36436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849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50B83-F1C6-727A-A7DA-2DBB83706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dirty="0"/>
              <a:t>Answer Parser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666C53-3274-FF9A-4527-DA4DF4EDFC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881443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34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F49E8-5CC9-1A5F-3A50-7F7AAFEE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IN" dirty="0"/>
              <a:t>Scoring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F7382E63-126E-3A1C-179F-B4D466C785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372420"/>
              </p:ext>
            </p:extLst>
          </p:nvPr>
        </p:nvGraphicFramePr>
        <p:xfrm>
          <a:off x="4933950" y="-438150"/>
          <a:ext cx="7086600" cy="8220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4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  <wetp:taskpane dockstate="right" visibility="0" width="438" row="5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5737A235-959A-447E-B3BC-AB60E7AFFDE7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Coral&quot;,&quot;color&quot;:&quot;#EF4444&quot;,&quot;colorPalette&quot;:[],&quot;previewImages&quot;:[&quot;https://cpp.appsdowonders.com/assets/SlideTitle-coral.png&quot;,&quot;https://cpp.appsdowonders.com/assets/SlideTextbox1-coral.png&quot;,&quot;https://cpp.appsdowonders.com/assets/SlideTextbox3-coral.png&quot;,&quot;https://cpp.appsdowonders.com/assets/SlideTable-coral.png&quot;,&quot;https://cpp.appsdowonders.com/assets/SlideTimeline-coral.png&quot;],&quot;isDefault&quot;:true,&quot;index&quot;:0}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D226811-FCBF-4B0E-B51F-AF47CD99B12A}">
  <we:reference id="wa200005669" version="2.0.0.0" store="en-IN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3B8F66F7-CDCE-469F-9C6B-683FBB95424F}">
  <we:reference id="wa200007130" version="1.0.0.1" store="en-U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ChronicleVTI</vt:lpstr>
      <vt:lpstr>Coral</vt:lpstr>
      <vt:lpstr>*Automated Answer Sheet Evaluation System*   </vt:lpstr>
      <vt:lpstr>Motivation &amp; Context</vt:lpstr>
      <vt:lpstr>Existing Solutions vs Our System</vt:lpstr>
      <vt:lpstr>Problem Statement</vt:lpstr>
      <vt:lpstr>Project Objectives</vt:lpstr>
      <vt:lpstr>System Workflow Flow:  </vt:lpstr>
      <vt:lpstr>PDF Processor</vt:lpstr>
      <vt:lpstr>Answer Parser</vt:lpstr>
      <vt:lpstr>Scoring Engine</vt:lpstr>
      <vt:lpstr>Implementation Highlights</vt:lpstr>
      <vt:lpstr>Results &amp; Case Study</vt:lpstr>
      <vt:lpstr>Limitations</vt:lpstr>
      <vt:lpstr>FUTURE WORK</vt:lpstr>
      <vt:lpstr> Conclusion-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mahajan</dc:creator>
  <cp:lastModifiedBy>samarth mahajan</cp:lastModifiedBy>
  <cp:revision>97</cp:revision>
  <dcterms:created xsi:type="dcterms:W3CDTF">2025-05-04T13:20:53Z</dcterms:created>
  <dcterms:modified xsi:type="dcterms:W3CDTF">2025-05-05T21:26:33Z</dcterms:modified>
</cp:coreProperties>
</file>