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6" r:id="rId4"/>
    <p:sldId id="272" r:id="rId5"/>
    <p:sldId id="273" r:id="rId6"/>
    <p:sldId id="274" r:id="rId7"/>
    <p:sldId id="275" r:id="rId8"/>
    <p:sldId id="277" r:id="rId9"/>
    <p:sldId id="282" r:id="rId10"/>
    <p:sldId id="284" r:id="rId11"/>
    <p:sldId id="278" r:id="rId12"/>
    <p:sldId id="285" r:id="rId13"/>
    <p:sldId id="279" r:id="rId14"/>
    <p:sldId id="281" r:id="rId15"/>
    <p:sldId id="286" r:id="rId16"/>
    <p:sldId id="287" r:id="rId17"/>
    <p:sldId id="288" r:id="rId18"/>
    <p:sldId id="280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89" autoAdjust="0"/>
  </p:normalViewPr>
  <p:slideViewPr>
    <p:cSldViewPr snapToGrid="0">
      <p:cViewPr varScale="1">
        <p:scale>
          <a:sx n="75" d="100"/>
          <a:sy n="75" d="100"/>
        </p:scale>
        <p:origin x="1651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Larry Ellison on Cloud Computing:</a:t>
            </a:r>
            <a:r>
              <a:rPr lang="en-US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https://www.youtube.com/watch?v=XZ0jjdp_ZUM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Modern Cloud Computing Platform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4695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4642" y="4442660"/>
            <a:ext cx="268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Internet Penetration 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" y="859593"/>
            <a:ext cx="9131969" cy="46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Elastic Compute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Create a virtual machine in the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Pay only for what you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Select AMI (Amazon Machine Image) to load up an 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Attach EC2 instance to EBS for hard drive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Connect to Linux using SSH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Connect to Windows using RDP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34" y="3570372"/>
            <a:ext cx="3649846" cy="32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Block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Provides persistent block level storage volumes for EC2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Encryption for secure transfer between EC2 and EBS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Automatically replicated within its AZ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Protection from component failure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availability and durability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Consistent and low-latency performance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Stripe multiple volumes for higher I/O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Backup your data by taking point-in-time snapshots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Copy snapshots across regions enabling: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geographical expansion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center migration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disaster 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Vertically scale your usage up or down within minutes</a:t>
            </a:r>
          </a:p>
        </p:txBody>
      </p:sp>
    </p:spTree>
    <p:extLst>
      <p:ext uri="{BB962C8B-B14F-4D97-AF65-F5344CB8AC3E}">
        <p14:creationId xmlns:p14="http://schemas.microsoft.com/office/powerpoint/2010/main" val="1399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Ensure you have enough EC2 instances to handle application 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You create collections of EC2 instances, called </a:t>
            </a:r>
            <a:r>
              <a:rPr lang="en-US" sz="2100" i="1" dirty="0"/>
              <a:t>Auto Scaling groups</a:t>
            </a:r>
            <a:r>
              <a:rPr lang="en-US" sz="21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Specify scaling policies and Auto Scaling can launch or terminate instances as demand on your application increases or decreases.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Specify the minimum number of instances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Specify the maximum number of instances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Specify the desired capacity in each Auto Scaling group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7" y="4694825"/>
            <a:ext cx="2784107" cy="18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Distribute incoming application traffic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Maintain healthy EC2 instances with ELB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Fault tolerance (instances in a single or multiple AZs)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Amazon Route 53 health checking and DNS failover features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Fail away from a load balancer if there are no healthy EC2’s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Auto Scaling with Elastic Load Balancing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Load balancer with Virtual Private Cloud (VPC)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Specify whether load balancer is Internet-facing or internal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02" y="4632960"/>
            <a:ext cx="2512379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Relational Database 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up, operate, and scale a relational database in the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Cost-efficient and resizable capacity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Manages time-consuming database administration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Backup and restore with point-in-time 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Database performance monitoring 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 RDS provides six familiar database engines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34" y="2475231"/>
            <a:ext cx="1364647" cy="1679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4" y="5979268"/>
            <a:ext cx="142875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1" y="5979268"/>
            <a:ext cx="142875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248" y="5979268"/>
            <a:ext cx="1428750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64" y="5979268"/>
            <a:ext cx="142875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7" y="5979268"/>
            <a:ext cx="1428750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29" y="5979268"/>
            <a:ext cx="1428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 Simple Storage 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Secure, durable, highly-scalable object storage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SLA guarantees 99.99% availability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Easy to use with a simple web service interface to store and retrieve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Pay only for the storage you actually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Variety of use cases including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Cloud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Content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Backup and archiving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Disaster 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Big data analytics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48" y="4291663"/>
            <a:ext cx="1977992" cy="19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Domain Name System (DNS) web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Route end users to Internet applications using DNS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i.e. Translate google.com to 74.125.226.6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Configure DNS health checks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Route traffic to healthy endpoints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Monitor application and endpoint health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Route 53 offers Domain Name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Route users to EC2 instances, load balancers, S3 buckets, or infrastructure outside of 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Route 53 Traffic Flow can manage traffic globally through a variety of routing types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68" y="2560319"/>
            <a:ext cx="1432131" cy="14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/>
              <a:t>IT Infrastructure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Cloud Computing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Infrastructure-as-a-Service (IaaS)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Platform-as-a-Service (PaaS)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Software-as-a-Service (SaaS)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Amazon Web Services (AWS)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AWS Global Infrastructure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Popular Services</a:t>
            </a:r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9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arenR"/>
            </a:pPr>
            <a:r>
              <a:rPr lang="en-US" dirty="0"/>
              <a:t>IT Infrastructure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Cloud Computing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Infrastructure-as-a-Service (IaaS)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Platform-as-a-Service (PaaS)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Software-as-a-Service (SaaS)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Amazon Web Services (AWS)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AWS Global Infrastructure</a:t>
            </a:r>
          </a:p>
          <a:p>
            <a:pPr marL="385763" indent="-385763">
              <a:buFont typeface="+mj-lt"/>
              <a:buAutoNum type="arabicParenR"/>
            </a:pPr>
            <a:r>
              <a:rPr lang="en-US" dirty="0"/>
              <a:t>Popular Services</a:t>
            </a:r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  <a:p>
            <a:pPr marL="385763" indent="-385763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Hardware, software, network resources and services required for the existence, operation and management of an enterprise IT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Hardware: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Switches, hubs, and routers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ERP, CRM, Office productivity,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Network: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Network enablement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Internet connectivity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Firewall and 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59" y="2535122"/>
            <a:ext cx="3048802" cy="30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Accessing IT infrastructure over the 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Operating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 drives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Application servers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servers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CRM, ERP, E-mail,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Nothing stored locally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 an interface to access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90" y="2384126"/>
            <a:ext cx="3265370" cy="28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Infrastructure-as-a-Service (IaaS)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third-party provider hosts hardware, software, storage and other infrastructure components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IaaS providers handle system maintenance, backup and resiliency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Highly scalable resources that can be adjusted on-demand.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Well-suited for temporary, experimental, and spike demands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Automation of administrative tasks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scaling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Desktop virtualization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IaaS customers pay on a per-use basis, typically by hour, week, month, or virtual machine space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Pay-as-you-go model eliminates upfront capital expense of building in-house</a:t>
            </a:r>
          </a:p>
        </p:txBody>
      </p:sp>
    </p:spTree>
    <p:extLst>
      <p:ext uri="{BB962C8B-B14F-4D97-AF65-F5344CB8AC3E}">
        <p14:creationId xmlns:p14="http://schemas.microsoft.com/office/powerpoint/2010/main" val="35792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Platform-as-a-Service (PaaS)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Cloud provider delivers hardware and software tools -- usually those needed for application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Provider hosts the hardware and software on its own infrastructure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Customers can develop and run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Businesses use PaaS for key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development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Application hosting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PaaS includes: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Hardware, operating systems, and middleware (databases, Web servers,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 access or security and application performance monitoring (APM)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41" y="2565734"/>
            <a:ext cx="2577943" cy="18596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4253" y="2565734"/>
            <a:ext cx="1179095" cy="70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010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Software-as-a-Service (SaaS)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distribution model where applications are hosted by a vendor or service provider and made available to customers over a network, typically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Provider hosts commercially available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Customers access it over the Web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Major SaaS providers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Salesforce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Types of software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36" y="3429000"/>
            <a:ext cx="2988644" cy="26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(AWS)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Broad set of computing resources hosted by Amazon: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EC2 - Elastic Compute Cloud provides resizable computing capacity in the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EBS - Elastic Block Store provides SSD volumes for use with EC2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Auto-scaling - Scale EC2 capacity up or down automatically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Elastic Load Balancing - Distributes incoming traffic across multiple EC2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RDS - Relational Database Service can set up, operate, and scale a relational database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S3 - Simple Storage Service provides object storage repositories up to 5000+ TB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Route 53 - Route 53 is a cloud Domain Name System (DNS) web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Many more!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5463168"/>
            <a:ext cx="3857625" cy="12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Cloud infrastructure built around Regions and Availability Zones (AZs)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Region is a physical location with multiple AZs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AZs consist of one or more discrete data centers housed in separate facilities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Redundant power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Networking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Connectivity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AZs offer high availability fault tolerance and scalability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Better than building out a single data center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32 Availability Zones within 12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Strategically placed to service high Internet-usage areas</a:t>
            </a:r>
          </a:p>
        </p:txBody>
      </p:sp>
    </p:spTree>
    <p:extLst>
      <p:ext uri="{BB962C8B-B14F-4D97-AF65-F5344CB8AC3E}">
        <p14:creationId xmlns:p14="http://schemas.microsoft.com/office/powerpoint/2010/main" val="4264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5</TotalTime>
  <Words>1003</Words>
  <Application>Microsoft Office PowerPoint</Application>
  <PresentationFormat>On-screen Show (4:3)</PresentationFormat>
  <Paragraphs>179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2_Custom Design</vt:lpstr>
      <vt:lpstr>Amazon Web Services</vt:lpstr>
      <vt:lpstr>Topics</vt:lpstr>
      <vt:lpstr>IT Infrastructure</vt:lpstr>
      <vt:lpstr>Cloud Computing</vt:lpstr>
      <vt:lpstr>Infrastructure-as-a-Service (IaaS)</vt:lpstr>
      <vt:lpstr>Platform-as-a-Service (PaaS)</vt:lpstr>
      <vt:lpstr>Software-as-a-Service (SaaS)</vt:lpstr>
      <vt:lpstr>Amazon Web Services (AWS)</vt:lpstr>
      <vt:lpstr>AWS Global Infrastructure</vt:lpstr>
      <vt:lpstr>PowerPoint Presentation</vt:lpstr>
      <vt:lpstr>EC2</vt:lpstr>
      <vt:lpstr>Elastic Block Store</vt:lpstr>
      <vt:lpstr>Auto-Scaling</vt:lpstr>
      <vt:lpstr>Elastic Load Balancing</vt:lpstr>
      <vt:lpstr>RDS</vt:lpstr>
      <vt:lpstr>S3</vt:lpstr>
      <vt:lpstr>Route 53</vt:lpstr>
      <vt:lpstr>Review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Patrick</cp:lastModifiedBy>
  <cp:revision>2</cp:revision>
  <cp:lastPrinted>2016-06-20T20:58:50Z</cp:lastPrinted>
  <dcterms:created xsi:type="dcterms:W3CDTF">2016-11-09T18:19:08Z</dcterms:created>
  <dcterms:modified xsi:type="dcterms:W3CDTF">2018-06-28T13:38:53Z</dcterms:modified>
</cp:coreProperties>
</file>