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C7D4-0CDC-4997-BDD4-274B823D8B9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06393-5FA9-40E2-872D-9E93D9AAB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818F3762-AC5B-4C5F-B008-06BAB68BC8DB}" type="datetime1">
              <a:rPr lang="en-US" smtClean="0"/>
              <a:t>2/6/2023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48D5499-617D-4B70-8F9C-24E816083C43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316023-FE98-4640-8DF1-BA99EFF0A458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D5499-617D-4B70-8F9C-24E816083C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3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305CBB-2383-4031-85DA-F818D790CEBD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D5499-617D-4B70-8F9C-24E816083C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92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CC623D9D-C7A4-4840-8D66-9689B1F76EC4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B48D5499-617D-4B70-8F9C-24E816083C4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7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3CAA96-123B-47B7-8658-6DF6B1622161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D5499-617D-4B70-8F9C-24E816083C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0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F29EF0-AC78-4A4C-A261-B13E72799449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D5499-617D-4B70-8F9C-24E816083C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6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CC3299-EEB0-4842-A4A6-2244CB462830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D5499-617D-4B70-8F9C-24E816083C4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A87182-A719-483B-84AE-DE0DBB1BD126}" type="datetime1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D5499-617D-4B70-8F9C-24E816083C4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5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BD608E-BC9F-4611-A3DD-B897091823AE}" type="datetime1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D5499-617D-4B70-8F9C-24E816083C43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4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6ACF71-304C-493E-82A8-F9C6A60A3626}" type="datetime1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D5499-617D-4B70-8F9C-24E816083C4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5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9E6F74-C3F1-4761-8C82-8FBF943FB779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D5499-617D-4B70-8F9C-24E816083C4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78FE8A-5F32-4BF2-9A73-8ADC585E53D3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D5499-617D-4B70-8F9C-24E816083C4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4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89C83ECB-0D49-449C-9D09-A08C3E078BA3}" type="datetime1">
              <a:rPr lang="en-US" smtClean="0"/>
              <a:t>2/6/2023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B48D5499-617D-4B70-8F9C-24E816083C43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79482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4AEF-A864-4E6C-A05C-7F763F5EB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Glue Code And Step Implementations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3B74A-F65C-4C95-B8E9-D7B6FF5FD0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9782C-0FFB-4F21-93BE-C152ED674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8D5499-617D-4B70-8F9C-24E816083C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5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098B0-E419-4F49-8BC1-5D2592CD6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Glue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AEAEA-12B3-40B8-8210-5B0D75B12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719263"/>
            <a:ext cx="11678478" cy="4411662"/>
          </a:xfrm>
        </p:spPr>
        <p:txBody>
          <a:bodyPr/>
          <a:lstStyle/>
          <a:p>
            <a:r>
              <a:rPr lang="en-US" sz="2200" dirty="0"/>
              <a:t>While Gherkin is understandable for everyone on a development team, features files are not compatible with the programming languages in which applications are written. </a:t>
            </a:r>
          </a:p>
          <a:p>
            <a:r>
              <a:rPr lang="en-US" sz="2200" dirty="0"/>
              <a:t>If, for instance, a developer is writing an application in Java, the compiler can't make sense of Gherkin.</a:t>
            </a:r>
          </a:p>
          <a:p>
            <a:r>
              <a:rPr lang="en-US" sz="2200" dirty="0"/>
              <a:t>Because of this incompatibility, Cucumber allows developers to "translate" Gherkin into source code; </a:t>
            </a:r>
          </a:p>
          <a:p>
            <a:r>
              <a:rPr lang="en-US" sz="2200" dirty="0"/>
              <a:t>Cucumber simply generates the appropriate source code based on the BDD keywords used within the feature file. </a:t>
            </a:r>
          </a:p>
          <a:p>
            <a:r>
              <a:rPr lang="en-US" sz="2200" dirty="0"/>
              <a:t>The source code that Cucumber generates is called </a:t>
            </a:r>
            <a:r>
              <a:rPr lang="en-US" sz="2200" b="1" dirty="0"/>
              <a:t>glue code</a:t>
            </a:r>
            <a:r>
              <a:rPr lang="en-US" sz="2200" dirty="0"/>
              <a:t>. </a:t>
            </a:r>
          </a:p>
          <a:p>
            <a:r>
              <a:rPr lang="en-US" sz="2200" dirty="0"/>
              <a:t>Glue code is simply executable code that takes some source material that is incompatible with the system and adapts it. </a:t>
            </a:r>
          </a:p>
          <a:p>
            <a:r>
              <a:rPr lang="en-US" sz="2200" dirty="0"/>
              <a:t>Note that this term is not specific to Cucumber. </a:t>
            </a:r>
          </a:p>
          <a:p>
            <a:r>
              <a:rPr lang="en-US" sz="2200" dirty="0"/>
              <a:t>Many tools generate glue code for developers as a matter of convenience.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D9AA9-3E9D-4934-925E-D1118973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5499-617D-4B70-8F9C-24E816083C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9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06683-BB6D-46A7-B961-79EA98BD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Step Implementations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A46AB9-FB7C-4B6F-AB1F-3B4545C79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5968" y="1552214"/>
            <a:ext cx="7300064" cy="522418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68003-6069-48B0-8F7A-DF498231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5499-617D-4B70-8F9C-24E816083C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2786-CE02-4154-BFCE-34EA75F7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Step Implementations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4C871B-F657-413B-B722-CA0C931AE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19" y="1597343"/>
            <a:ext cx="5387185" cy="44116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D0B9A7-2E5B-4DEC-9831-8533AFC564C5}"/>
              </a:ext>
            </a:extLst>
          </p:cNvPr>
          <p:cNvSpPr txBox="1"/>
          <p:nvPr/>
        </p:nvSpPr>
        <p:spPr>
          <a:xfrm>
            <a:off x="1465722" y="6269566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There is lot more code involved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38C259-3A95-4935-B801-652C71AC1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035" y="1745560"/>
            <a:ext cx="4368248" cy="4524006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63EAA-13CD-4EA1-9EB3-89317FDA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5499-617D-4B70-8F9C-24E816083C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1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D512-41BF-4F86-BF9C-A9DED4BA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Step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6BDD3-ACDD-4BF8-9ADE-A3E40E7E1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19263"/>
            <a:ext cx="11376991" cy="4411662"/>
          </a:xfrm>
        </p:spPr>
        <p:txBody>
          <a:bodyPr/>
          <a:lstStyle/>
          <a:p>
            <a:r>
              <a:rPr lang="en-US" sz="2200" dirty="0"/>
              <a:t>The file shown above is known as a </a:t>
            </a:r>
            <a:r>
              <a:rPr lang="en-US" sz="2200" b="1" dirty="0"/>
              <a:t>step definition file</a:t>
            </a:r>
            <a:r>
              <a:rPr lang="en-US" sz="2200" dirty="0"/>
              <a:t>. </a:t>
            </a:r>
          </a:p>
          <a:p>
            <a:r>
              <a:rPr lang="en-US" sz="2200" dirty="0"/>
              <a:t>It is referred to as such because it contains methods which are associated with steps from a feature file. </a:t>
            </a:r>
          </a:p>
          <a:p>
            <a:r>
              <a:rPr lang="en-US" sz="2200" dirty="0"/>
              <a:t>Let's note a few more things about the file above:</a:t>
            </a:r>
          </a:p>
          <a:p>
            <a:pPr lvl="1"/>
            <a:r>
              <a:rPr lang="en-US" sz="2100" dirty="0"/>
              <a:t>Each method contained within this file is annotated. As you can see, these annotations are BDD keywords and provide metadata which describes what each method should test at a high level. If we turn this class into a test suite using a testing framework, we'll then be able to run each step as a test.</a:t>
            </a:r>
          </a:p>
          <a:p>
            <a:pPr lvl="1"/>
            <a:r>
              <a:rPr lang="en-US" sz="2100" dirty="0"/>
              <a:t>The methods are not implemented by default as the developer is logically tasked with writing the </a:t>
            </a:r>
            <a:r>
              <a:rPr lang="en-US" sz="2100" b="1" dirty="0"/>
              <a:t>step implementations</a:t>
            </a:r>
            <a:r>
              <a:rPr lang="en-US" sz="2100" dirty="0"/>
              <a:t>. A step implementation is the implementation of a method that is identified as a step by one of Cucumber's annotations.</a:t>
            </a:r>
          </a:p>
          <a:p>
            <a:pPr lvl="1"/>
            <a:r>
              <a:rPr lang="en-US" sz="2100" dirty="0"/>
              <a:t>The methods which are associated with scenario outlines have parameterized metadata. These parameters will allow for running the tests we'll create later with multiple data sets.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1CF33-AC91-480A-A6A1-56EA2841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5499-617D-4B70-8F9C-24E816083C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06FBCD-3D72-4021-A0E7-2890C6BE0F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Cucumber Integration With JUnit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D0F7357-1F8A-4DD7-B514-AD5FD06C32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B6647-E83D-44AE-8B32-9CE0152AA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8D5499-617D-4B70-8F9C-24E816083C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9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1A53-2C9F-488F-8D67-3E3906BEB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Glue Code Using a JUnit Test Runner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22E84-7814-4A71-BF32-4FF5D59F6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do a couple of more things to get a suite up and running. We'll start by creating a configuration class which specifies options for how we would like to run our glue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BC97E-4F1F-461E-9E3E-E849CF5C4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3250302"/>
            <a:ext cx="5747302" cy="242639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70B58-97C7-45FE-85CB-B0B75A5B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5499-617D-4B70-8F9C-24E816083C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6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3B06-8F36-49AE-AE64-DB9E6B6C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Glue Code Using a JUnit Test Runner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FC9C5-388F-4BF6-8412-294ED0EE0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719263"/>
            <a:ext cx="12115800" cy="4411662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/>
              <a:t>CucumberTestRunner</a:t>
            </a:r>
            <a:r>
              <a:rPr lang="en-US" sz="2000" dirty="0"/>
              <a:t> class itself is completely empty. </a:t>
            </a:r>
          </a:p>
          <a:p>
            <a:r>
              <a:rPr lang="en-US" sz="2000" dirty="0"/>
              <a:t>We have only created the class so that we can provide metadata about which Cucumber features we want to incorporate in our tests.</a:t>
            </a:r>
          </a:p>
          <a:p>
            <a:r>
              <a:rPr lang="en-US" sz="2000" dirty="0"/>
              <a:t>We've used the @CucumberOptions annotation to specify metadata about the features and glue code we're working in this example. </a:t>
            </a:r>
          </a:p>
          <a:p>
            <a:r>
              <a:rPr lang="en-US" sz="2000" dirty="0"/>
              <a:t>The features attribute specifies the location of the feature file(s) we're using. We've placed our files inside of a directory called features. </a:t>
            </a:r>
          </a:p>
          <a:p>
            <a:r>
              <a:rPr lang="en-US" sz="2000" dirty="0"/>
              <a:t>The glue attribute specifies the package in which you can find step definitions and implementations. </a:t>
            </a:r>
          </a:p>
          <a:p>
            <a:r>
              <a:rPr lang="en-US" sz="2000" dirty="0"/>
              <a:t>We have placed ours in a package called </a:t>
            </a:r>
            <a:r>
              <a:rPr lang="en-US" sz="2000" dirty="0" err="1"/>
              <a:t>com.revature.gluecode</a:t>
            </a:r>
            <a:r>
              <a:rPr lang="en-US" sz="2000" dirty="0"/>
              <a:t>.</a:t>
            </a:r>
          </a:p>
          <a:p>
            <a:r>
              <a:rPr lang="en-US" sz="2000" dirty="0"/>
              <a:t>We've also used the @RunWith annotation. </a:t>
            </a:r>
          </a:p>
          <a:p>
            <a:r>
              <a:rPr lang="en-US" sz="2000" dirty="0"/>
              <a:t>This annotation should be familiar to you if you've used JUnit before. </a:t>
            </a:r>
          </a:p>
          <a:p>
            <a:r>
              <a:rPr lang="en-US" sz="2000" dirty="0"/>
              <a:t>Using this annotation, we've specified which test runner we want to use. </a:t>
            </a:r>
          </a:p>
          <a:p>
            <a:r>
              <a:rPr lang="en-US" sz="2000" dirty="0"/>
              <a:t>We are using a special test runner made just for running glue code generated by Cucumber.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2E1E0-354D-43BE-8D5B-2D578EC2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5499-617D-4B70-8F9C-24E816083C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13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5906-F07A-4092-AFA7-EF5DD980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Glue Code Using a JUnit Test Runner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EAB3B-ED2E-46D0-86A7-0C22CCF8C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we've configured our test runner, let's make a few small modifications to our glue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971FA-0193-423A-9FEC-992A0D9B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5499-617D-4B70-8F9C-24E816083C43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6D07D3-852C-490E-9243-B65D6B196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715" y="2683564"/>
            <a:ext cx="6340570" cy="417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60027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37</TotalTime>
  <Words>591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Learner Template</vt:lpstr>
      <vt:lpstr>Glue Code And Step Implementations</vt:lpstr>
      <vt:lpstr>What Is Glue Code?</vt:lpstr>
      <vt:lpstr>What Are Step Implementations</vt:lpstr>
      <vt:lpstr>What Are Step Implementations</vt:lpstr>
      <vt:lpstr>What Are Step Implementations</vt:lpstr>
      <vt:lpstr>Cucumber Integration With JUnit</vt:lpstr>
      <vt:lpstr>Running Glue Code Using a JUnit Test Runner</vt:lpstr>
      <vt:lpstr>Running Glue Code Using a JUnit Test Runner</vt:lpstr>
      <vt:lpstr>Running Glue Code Using a JUnit Test Runner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Glue Code And Step Implementations</dc:title>
  <dc:creator>Jasdhir Singh</dc:creator>
  <cp:lastModifiedBy>Jasdhir Singh</cp:lastModifiedBy>
  <cp:revision>14</cp:revision>
  <dcterms:created xsi:type="dcterms:W3CDTF">2022-01-21T17:36:19Z</dcterms:created>
  <dcterms:modified xsi:type="dcterms:W3CDTF">2023-02-06T17:13:33Z</dcterms:modified>
</cp:coreProperties>
</file>