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92" autoAdjust="0"/>
  </p:normalViewPr>
  <p:slideViewPr>
    <p:cSldViewPr snapToGrid="0" showGuides="1">
      <p:cViewPr>
        <p:scale>
          <a:sx n="60" d="100"/>
          <a:sy n="60" d="100"/>
        </p:scale>
        <p:origin x="84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B4916-7321-4DE3-9F05-B874F360788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A361D-3E8A-4471-9A62-0946F5B83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31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73F9B81F-D87A-468B-BAF8-9AA717D55410}" type="datetime1">
              <a:rPr lang="en-US" smtClean="0"/>
              <a:t>8/5/2024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A523BB4-9D2B-465C-923A-C82260706865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6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C003E8-FD13-464B-B70B-897B9C6E8D30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523BB4-9D2B-465C-923A-C8226070686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2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16348B-1F5C-4EBE-9C3E-1A377D725345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523BB4-9D2B-465C-923A-C8226070686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10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AEFBF233-FA91-4094-B77B-9EF1F5979BF2}" type="datetime1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0A523BB4-9D2B-465C-923A-C8226070686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3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6D5884-1698-42B1-8CB7-4D5632DC4DB7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523BB4-9D2B-465C-923A-C8226070686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42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630268-5403-4CA2-A450-F828A15DB935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523BB4-9D2B-465C-923A-C8226070686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DA7AFF-52FF-4AFF-AD9F-3838AA7EEE5B}" type="datetime1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523BB4-9D2B-465C-923A-C8226070686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1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552B93-9BE0-464E-9CE7-0C0585BC28CF}" type="datetime1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523BB4-9D2B-465C-923A-C8226070686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6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721044-72A8-4F1F-B451-BD16EF4417C5}" type="datetime1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523BB4-9D2B-465C-923A-C8226070686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8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76E477-7A1D-40AB-8855-AEED278BE310}" type="datetime1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523BB4-9D2B-465C-923A-C8226070686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6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277912-61B4-43F9-81FF-45E30FB2A232}" type="datetime1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523BB4-9D2B-465C-923A-C8226070686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5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8D4398-E87F-42F5-A164-E3AFD37F2498}" type="datetime1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523BB4-9D2B-465C-923A-C8226070686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7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C85A5DB7-15D3-4018-BC1C-C851D640BD50}" type="datetime1">
              <a:rPr lang="en-US" smtClean="0"/>
              <a:t>8/5/2024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0A523BB4-9D2B-465C-923A-C82260706865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29387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33FA-93B3-4F02-2A95-289C88FE2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 &amp;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BF99F-E534-3244-9D9E-866EE25E2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Learning data structures and algorithms allow us to write efficient and optimized computer programs.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8A3C8-893C-133C-DA9C-35E761A63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523BB4-9D2B-465C-923A-C822607068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43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720D-BE3C-5E54-956D-1D73D6728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880C9-B122-FC0C-F4BB-BD2F47C2F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Unlike stack, the queue data structure works in the FIFO principle where first element stored in the queue will be removed first.</a:t>
            </a:r>
          </a:p>
          <a:p>
            <a:r>
              <a:rPr lang="en-US" sz="2800" dirty="0"/>
              <a:t>It works like a queue of people at the ticket counter where first person on the queue will get the ticket first.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FFFEE-7BFA-3BFC-87D4-FF9B0C7F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3BB4-9D2B-465C-923A-C82260706865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43BFE-E693-FAFF-E382-136C6123F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3445353"/>
            <a:ext cx="6724650" cy="298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96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96378-E9EC-171D-1BF9-A260D80E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91395-000A-7780-512C-248574F00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linked list data structure, data elements are connected through a series of nodes. </a:t>
            </a:r>
          </a:p>
          <a:p>
            <a:r>
              <a:rPr lang="en-US" dirty="0"/>
              <a:t>And, each node contains the data items and address to the next node.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B526B-66C5-E84E-1D13-80139451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3BB4-9D2B-465C-923A-C82260706865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5FE17-9CB8-3CF8-E0F3-5A50364DD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70" y="3668199"/>
            <a:ext cx="10182447" cy="23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55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5107-3F5A-F975-C003-03DB1539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linear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D8ABC-E03B-5A66-1666-45328709B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linear data structures, elements in non-linear data structures are not in any sequence. </a:t>
            </a:r>
          </a:p>
          <a:p>
            <a:r>
              <a:rPr lang="en-US" dirty="0"/>
              <a:t>Instead they are arranged in a hierarchical manner where one element will be connected to one or more elements.</a:t>
            </a:r>
          </a:p>
          <a:p>
            <a:r>
              <a:rPr lang="en-US" dirty="0"/>
              <a:t>Non-linear data structures are further divided into graph and tree based data structures.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C41B7-2D42-F92E-0788-A39CD015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3BB4-9D2B-465C-923A-C822607068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53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3A78-EB3B-BABA-53DD-396D458C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E5E23-9FDE-C24E-F5A3-36335A990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graph data structure, each node is called vertex and each vertex is connected to other vertices through edges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804A8-D927-F1CE-B96E-C3DAE27C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3BB4-9D2B-465C-923A-C82260706865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E1C59-4C57-5232-AF38-0FD1E68DE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269" y="2631484"/>
            <a:ext cx="3499441" cy="349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35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C0B3-7032-36EB-95DD-18514389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2926-7847-77E3-40D6-C5A8EF81C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a graph, a tree is also a collection of vertices and edges. However, in tree data structure, there can only be one edge between two vertices.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AF982-2475-D3A5-0300-0E0D1C4A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3BB4-9D2B-465C-923A-C82260706865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EB933-0B5C-3BEC-6923-1F49B7164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511" y="2520426"/>
            <a:ext cx="5094767" cy="395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77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D040B-C08B-2DAF-3E9D-C142FF9D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Vs Non-linear Data Structures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409114-2B58-86C8-5697-1C0E9751A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427" y="1719262"/>
            <a:ext cx="8995145" cy="487292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5A0C4-AA09-0156-CBBB-C5892621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3BB4-9D2B-465C-923A-C822607068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2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9E5B9-7835-6FE3-878A-9D0392F5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Structure and Algorithms?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EECF2-49CC-5470-886F-1692E2C9E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Knowledge about data structures help you understand the working of each data structure. </a:t>
            </a:r>
          </a:p>
          <a:p>
            <a:r>
              <a:rPr lang="en-US" sz="2400" dirty="0"/>
              <a:t>And, based on that you can select the right data structures for your project.</a:t>
            </a:r>
          </a:p>
          <a:p>
            <a:r>
              <a:rPr lang="en-US" sz="2400" dirty="0"/>
              <a:t>This helps you write memory and time efficient code.</a:t>
            </a:r>
          </a:p>
          <a:p>
            <a:r>
              <a:rPr lang="en-US" sz="2400" dirty="0"/>
              <a:t>Programming is all about data structures and algorithms. </a:t>
            </a:r>
          </a:p>
          <a:p>
            <a:r>
              <a:rPr lang="en-US" sz="2400" dirty="0"/>
              <a:t>Data structures are used to hold data while algorithms are used to solve the problem using that data.</a:t>
            </a:r>
          </a:p>
          <a:p>
            <a:r>
              <a:rPr lang="en-US" sz="2400" dirty="0"/>
              <a:t>Data structures and algorithms (DSA) goes through solutions to standard problems in detail and gives you an insight into how efficient it is to use each one of them</a:t>
            </a:r>
            <a:r>
              <a:rPr lang="en-US" sz="2400"/>
              <a:t>. </a:t>
            </a:r>
          </a:p>
          <a:p>
            <a:r>
              <a:rPr lang="en-US" sz="2400"/>
              <a:t>It </a:t>
            </a:r>
            <a:r>
              <a:rPr lang="en-US" sz="2400" dirty="0"/>
              <a:t>also teaches you the science of evaluating the efficiency of an algorithm. This enables you to choose the best of various choices.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156A3-1BAE-E65C-0135-2B683459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3BB4-9D2B-465C-923A-C822607068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4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620F-B45F-F03B-37A0-815CEF54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DBF8A-8BD7-487C-5E83-BAC388141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computer programming terms, an algorithm is a set of </a:t>
            </a:r>
            <a:br>
              <a:rPr lang="en-US" dirty="0"/>
            </a:br>
            <a:r>
              <a:rPr lang="en-US" dirty="0"/>
              <a:t>well-defined instructions to solve a particular problem. </a:t>
            </a:r>
          </a:p>
          <a:p>
            <a:r>
              <a:rPr lang="en-US" dirty="0"/>
              <a:t>It takes a set of input(s) and produces the desired output. </a:t>
            </a:r>
          </a:p>
          <a:p>
            <a:r>
              <a:rPr lang="en-US" dirty="0"/>
              <a:t>For example, An algorithm to add two numbers:</a:t>
            </a:r>
          </a:p>
          <a:p>
            <a:pPr lvl="1"/>
            <a:r>
              <a:rPr lang="en-US" dirty="0"/>
              <a:t>Take two number inputs</a:t>
            </a:r>
          </a:p>
          <a:p>
            <a:pPr lvl="1"/>
            <a:r>
              <a:rPr lang="en-US" dirty="0"/>
              <a:t>Add numbers using the + operator</a:t>
            </a:r>
          </a:p>
          <a:p>
            <a:pPr lvl="1"/>
            <a:r>
              <a:rPr lang="en-US" dirty="0"/>
              <a:t>Display the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AC36A-B425-B3E8-77FE-6FFB8839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3BB4-9D2B-465C-923A-C822607068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72FA-06D3-52A3-4BCB-794E84DD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Qualities of a Good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4E8E-4F26-2900-3D7E-059A03AAF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and output should be defined precisely.</a:t>
            </a:r>
          </a:p>
          <a:p>
            <a:r>
              <a:rPr lang="en-US" dirty="0"/>
              <a:t>Each step in the algorithm should be clear and unambiguous.</a:t>
            </a:r>
          </a:p>
          <a:p>
            <a:r>
              <a:rPr lang="en-US" dirty="0"/>
              <a:t>Algorithms should be most effective among many different ways to solve a problem.</a:t>
            </a:r>
          </a:p>
          <a:p>
            <a:r>
              <a:rPr lang="en-US" dirty="0"/>
              <a:t>An algorithm shouldn't include computer code. Instead, the algorithm should be written in such a way that it can be used in different programming languages.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36233-5394-EAC8-2215-0D1267B80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3BB4-9D2B-465C-923A-C822607068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1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06D7-8FD3-F674-EDDF-975988565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 and 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E17B6BF-4C00-23F3-2361-9100B3DC9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ED6E7-E738-EBBE-7228-EDAF2864B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523BB4-9D2B-465C-923A-C822607068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47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08D5-C896-4284-A3E1-F647F6B7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Data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8EE32-D2C1-3EC1-AEFE-E581F9677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Data structure is a storage that is used to store and organize data. </a:t>
            </a:r>
          </a:p>
          <a:p>
            <a:r>
              <a:rPr lang="en-US" sz="2600" dirty="0"/>
              <a:t>It is a way of arranging data on a computer so that it can be accessed and updated efficiently.</a:t>
            </a:r>
          </a:p>
          <a:p>
            <a:r>
              <a:rPr lang="en-US" sz="2600" dirty="0"/>
              <a:t>Depending on your requirement and project, it is important to choose the right data structure for your project. </a:t>
            </a:r>
          </a:p>
          <a:p>
            <a:r>
              <a:rPr lang="en-US" sz="2600" dirty="0"/>
              <a:t>For example, if you want to store data sequentially in the memory, then you can go for the Array data structure.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1FD28-70D1-1EF9-C324-05DBD6F3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3BB4-9D2B-465C-923A-C82260706865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3FA11-3FB3-38AF-017F-BF0DB4FE6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29" y="4659085"/>
            <a:ext cx="8237764" cy="240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7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EA16-C37A-CD0F-A4BD-89DCBD53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ED978-A216-9FEC-408A-52437F4F8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Structures are divided into two categories:</a:t>
            </a:r>
          </a:p>
          <a:p>
            <a:pPr lvl="1"/>
            <a:r>
              <a:rPr lang="en-US" sz="2800" dirty="0"/>
              <a:t>Linear data structure</a:t>
            </a:r>
          </a:p>
          <a:p>
            <a:pPr lvl="1"/>
            <a:r>
              <a:rPr lang="en-US" sz="2800" dirty="0"/>
              <a:t>Non-linear data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B5AA2-1A81-0ECD-D386-1DB0AEA9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3BB4-9D2B-465C-923A-C822607068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6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1915-F449-DF04-368F-2BA31C047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59A9F-2E54-121F-9B74-2B7A4F218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linear data structures, the elements are arranged in sequence one after the other. Since elements are arranged in particular order, they are easy to implement.</a:t>
            </a:r>
          </a:p>
          <a:p>
            <a:r>
              <a:rPr lang="en-US" dirty="0"/>
              <a:t>However, when the complexity of the program increases, the linear data structures might not be the best choice because of operational complexities.</a:t>
            </a:r>
          </a:p>
          <a:p>
            <a:r>
              <a:rPr lang="en-US" b="1" i="0" dirty="0">
                <a:effectLst/>
                <a:highlight>
                  <a:srgbClr val="F9FAFC"/>
                </a:highlight>
                <a:latin typeface="euclid_circular_a"/>
              </a:rPr>
              <a:t>Some Popular linear data structures are described in the subsequent slides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9B9D0-7D6C-D276-98FF-1599FC18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3BB4-9D2B-465C-923A-C822607068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5FFF-6B64-B35A-830A-9DD93F9E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3A94E-DE02-B22C-12C3-BD53E2AE7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array, elements in memory are arranged in continuous memory. </a:t>
            </a:r>
          </a:p>
          <a:p>
            <a:r>
              <a:rPr lang="en-US" dirty="0"/>
              <a:t>All the elements of an array are of the same type. </a:t>
            </a:r>
          </a:p>
          <a:p>
            <a:r>
              <a:rPr lang="en-US" dirty="0"/>
              <a:t>And, the type of elements that can be stored in the form of arrays is determined by the programming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2646D-4260-C45D-9D4C-EA6BF7A7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3BB4-9D2B-465C-923A-C82260706865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4B7140-1ECA-FB2C-B584-5B9FA84B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71" y="4005177"/>
            <a:ext cx="6319157" cy="285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77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AE46-27A4-C228-1608-483EDFE6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4C86C-8EDA-DD91-EA29-3BEF44342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stack data structure, elements are stored in the LIFO principle. </a:t>
            </a:r>
          </a:p>
          <a:p>
            <a:r>
              <a:rPr lang="en-US" sz="2800" dirty="0"/>
              <a:t>That is, the last element stored in a stack will be removed first.</a:t>
            </a:r>
          </a:p>
          <a:p>
            <a:r>
              <a:rPr lang="en-US" sz="2800" dirty="0"/>
              <a:t>It works just like a pile of plates where the last plate kept on the pile will be removed first.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51E5F-F1D9-3876-1980-6ED633E3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3BB4-9D2B-465C-923A-C82260706865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D304A-67AD-ED0F-95B1-9ED2BD915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970" y="2728056"/>
            <a:ext cx="3754211" cy="427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82470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30</TotalTime>
  <Words>773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euclid_circular_a</vt:lpstr>
      <vt:lpstr>Wingdings</vt:lpstr>
      <vt:lpstr>Learner Template</vt:lpstr>
      <vt:lpstr>Data Structures &amp; Algorithms</vt:lpstr>
      <vt:lpstr>What is an Algorithm?</vt:lpstr>
      <vt:lpstr>Qualities of a Good Algorithm</vt:lpstr>
      <vt:lpstr>Data Structure and Types</vt:lpstr>
      <vt:lpstr>What are Data Structures?</vt:lpstr>
      <vt:lpstr>Types of Data Structure</vt:lpstr>
      <vt:lpstr>Linear data structures</vt:lpstr>
      <vt:lpstr>Array Data Structure</vt:lpstr>
      <vt:lpstr>Stack Data Structure</vt:lpstr>
      <vt:lpstr>Queue Data Structure</vt:lpstr>
      <vt:lpstr>Linked List Data Structure</vt:lpstr>
      <vt:lpstr>Non linear data structures</vt:lpstr>
      <vt:lpstr>Graph Data Structure</vt:lpstr>
      <vt:lpstr>Trees Data Structure</vt:lpstr>
      <vt:lpstr>Linear Vs Non-linear Data Structures</vt:lpstr>
      <vt:lpstr>Why Data Structure and Algorithms?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&amp; Algorithms</dc:title>
  <dc:creator>Jasdhir Singh</dc:creator>
  <cp:lastModifiedBy>Jasdhir Singh</cp:lastModifiedBy>
  <cp:revision>28</cp:revision>
  <dcterms:created xsi:type="dcterms:W3CDTF">2024-08-05T16:06:33Z</dcterms:created>
  <dcterms:modified xsi:type="dcterms:W3CDTF">2024-08-05T16:36:39Z</dcterms:modified>
</cp:coreProperties>
</file>