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AC275-DF82-4717-8D71-BD85846A1C7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0CD19-962D-4145-83F9-0E7EF0AB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41FD635-AC6B-4A00-A0FE-1DE669E43A16}" type="datetime1">
              <a:rPr lang="en-US" smtClean="0"/>
              <a:t>3/29/2022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7AE4A-B6AF-41FA-82E5-F6F6DB4A43BC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5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1D43B9-AB57-454A-93B1-1C91D064686E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3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E87338A-A095-4A87-B6A6-ACA795B7BD8F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3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71D20-AFEB-4AEC-8F5C-4FFE57C313F1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6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3ED061-5E82-40E8-A5CA-0C9C236B30E5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2F1A29-CE1E-479B-9208-F3D26B26C272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C6C89-40C2-460E-BD40-EA269F1A3FCB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A86D5-86A1-4638-A5E0-1CD43BBF83E8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5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204FA6-44A6-4FA8-BE0E-2140539E1B6A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9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A931C-8038-4119-A0DF-B7157FE922EC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0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4D5AAC-30E4-4A20-BFBA-6ADD154D6EB7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A01C7AB-AAFE-455E-8797-A015D5A0218C}" type="datetime1">
              <a:rPr lang="en-US" smtClean="0"/>
              <a:t>3/29/2022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3AF4616-68E7-4894-8A89-1930E7B1F0DE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4402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6D06-91CF-44D6-930C-B95685AD3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C7283-32EF-4789-9C23-9A1CC0A1F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1762-6659-4A4C-AE52-CE0EEE78C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B584-2A9C-4A54-823C-0221E31B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Lato" panose="020F0502020204030203" pitchFamily="34" charset="0"/>
              </a:rPr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0285-BB71-4A68-B1C3-9B2366B9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Workflow is an automated process that is made up of one or multiple jobs and can be triggered by an event. </a:t>
            </a:r>
          </a:p>
          <a:p>
            <a:r>
              <a:rPr lang="en-US" dirty="0"/>
              <a:t>Workflows are defined using a </a:t>
            </a:r>
            <a:r>
              <a:rPr lang="en-US" dirty="0">
                <a:highlight>
                  <a:srgbClr val="FFFF00"/>
                </a:highlight>
              </a:rPr>
              <a:t>YAML</a:t>
            </a:r>
            <a:r>
              <a:rPr lang="en-US" dirty="0"/>
              <a:t> file in the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 err="1">
                <a:highlight>
                  <a:srgbClr val="FFFF00"/>
                </a:highlight>
              </a:rPr>
              <a:t>github</a:t>
            </a:r>
            <a:r>
              <a:rPr lang="en-US" dirty="0">
                <a:highlight>
                  <a:srgbClr val="FFFF00"/>
                </a:highlight>
              </a:rPr>
              <a:t>/workflows </a:t>
            </a:r>
            <a:r>
              <a:rPr lang="en-US" dirty="0"/>
              <a:t>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A62F9-422D-4AB4-93CF-DC4E82CE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282A4-81AA-48AD-8273-221F6AF22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a workflow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CB38178-B7AF-4B3D-B876-1DDB2CBA2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AABF7-336A-4216-BF28-5911BAAA0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69D4-BB69-408A-81CE-14BC8ACB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workflow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0427-9BF8-4F64-9DF0-033843F3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can be created inside the .</a:t>
            </a:r>
            <a:r>
              <a:rPr lang="en-US" dirty="0" err="1"/>
              <a:t>github</a:t>
            </a:r>
            <a:r>
              <a:rPr lang="en-US" dirty="0"/>
              <a:t>/workflows directory by adding a .</a:t>
            </a:r>
            <a:r>
              <a:rPr lang="en-US" dirty="0" err="1"/>
              <a:t>yml</a:t>
            </a:r>
            <a:r>
              <a:rPr lang="en-US" dirty="0"/>
              <a:t> workflow file. </a:t>
            </a:r>
          </a:p>
          <a:p>
            <a:r>
              <a:rPr lang="en-US" dirty="0"/>
              <a:t>For example, add 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github</a:t>
            </a:r>
            <a:r>
              <a:rPr lang="en-US" dirty="0"/>
              <a:t>/workflows/continuous-</a:t>
            </a:r>
            <a:r>
              <a:rPr lang="en-US" dirty="0" err="1"/>
              <a:t>deployment.yml</a:t>
            </a:r>
            <a:r>
              <a:rPr lang="en-US" dirty="0"/>
              <a:t> to your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BDF4A-5886-497F-B4D7-D031ADA3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7FD5-ED67-4DAA-8126-FFB95DDF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1836-EE5C-425E-801E-34385FE8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files are written using YAML syntax and have eighter a .</a:t>
            </a:r>
            <a:r>
              <a:rPr lang="en-US" dirty="0" err="1"/>
              <a:t>yml</a:t>
            </a:r>
            <a:r>
              <a:rPr lang="en-US" dirty="0"/>
              <a:t> or .</a:t>
            </a:r>
            <a:r>
              <a:rPr lang="en-US" dirty="0" err="1"/>
              <a:t>yaml</a:t>
            </a:r>
            <a:r>
              <a:rPr lang="en-US" dirty="0"/>
              <a:t> file extension.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Next are the most important concepts for the workflow 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6164-A35A-4D26-827A-F880BDB5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1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A313-CEB7-4466-8A67-C996A2F7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2515-5CFE-4A67-83FF-A43294DA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 name of your workflow that is displayed on the </a:t>
            </a:r>
            <a:r>
              <a:rPr lang="en-U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Github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actions page. </a:t>
            </a: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If you omit this field, it is set to the file name.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054F3-B850-48A3-93C2-5FF3631D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7BBE-BD8A-40F4-9C34-2AA37D38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0079-51E2-450D-B6AE-F010AB0A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 keyword defines the </a:t>
            </a:r>
            <a:r>
              <a:rPr lang="en-US" dirty="0" err="1"/>
              <a:t>Github</a:t>
            </a:r>
            <a:r>
              <a:rPr lang="en-US" dirty="0"/>
              <a:t> events that trigger the workflow. </a:t>
            </a:r>
          </a:p>
          <a:p>
            <a:r>
              <a:rPr lang="en-US" dirty="0"/>
              <a:t>You can provide a single event, array or events or a configuration map that schedules a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6EE6A-A412-41FB-BF19-E1B7BC18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8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0AA5-1EA7-4DC4-93DC-B5C8FA2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C050-F5A3-42A8-8235-8926D098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workflow run is made up of one or more jobs. </a:t>
            </a:r>
          </a:p>
          <a:p>
            <a:r>
              <a:rPr lang="en-US" dirty="0"/>
              <a:t>Jobs define the functionality that will be run in the workflow and run in parallel by default.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3D88-46C5-4C63-BFA7-E2B0ED25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0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6ED2-F7ED-4AC9-B998-48D1BB30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E0AF-0172-49CF-B3C0-00B5ADE4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 defines a map of environment variables that are available to all jobs and steps in the workflow. </a:t>
            </a:r>
          </a:p>
          <a:p>
            <a:r>
              <a:rPr lang="en-US" dirty="0"/>
              <a:t>You can also set environment variables that are only available to a job or step.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D9838-4B6F-4EA3-9A29-4C24CEA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6B66-8C6F-407A-B348-05F2EC7C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Runs-on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3C62-2F9A-43E2-A4B6-6A1561CF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runs-on keyword lets you define the OS (Operating System) your workflow should run on, for example, the latest version of ubuntu.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3EB8A-58D8-49B9-8723-F6299A01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17-C712-45BE-985A-A87A57CA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Build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44FD-ED0B-431D-958A-80D30D44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matrix allows you to test across multiple operating systems, platforms and language versions at the same time. </a:t>
            </a:r>
          </a:p>
          <a:p>
            <a:r>
              <a:rPr lang="en-US" dirty="0"/>
              <a:t>You can specify a build matrix using the strategy keyword and pass it to runs-on.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1F47-E057-4B54-906B-ACCF209E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7F5F-5831-42E1-BF59-E2F26518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FB85-AF09-407D-9A9A-61C9C579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enables you to create custom software development lifecycle workflows directly in your </a:t>
            </a:r>
            <a:r>
              <a:rPr lang="en-US" dirty="0" err="1"/>
              <a:t>Github</a:t>
            </a:r>
            <a:r>
              <a:rPr lang="en-US" dirty="0"/>
              <a:t> repository. </a:t>
            </a:r>
          </a:p>
          <a:p>
            <a:r>
              <a:rPr lang="en-US" dirty="0"/>
              <a:t>These workflows are made out of different tasks so-called actions that can be run automatically on certain events.</a:t>
            </a:r>
          </a:p>
          <a:p>
            <a:r>
              <a:rPr lang="en-US" dirty="0"/>
              <a:t>This enables you to include Continues Integration (CI) and continuous deployment (CD) capabilities and many other features directly in your repository.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9D0AD-6035-4C16-8364-23F64055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BA60-4615-47DB-815F-E5D74DBC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664E-C5EE-4F77-A597-6B495F34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into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Multi-container testing</a:t>
            </a:r>
          </a:p>
          <a:p>
            <a:r>
              <a:rPr lang="en-US" dirty="0"/>
              <a:t>Multiple CI templates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862D7-8783-4900-9BD9-08468BA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643A2F-80C0-432E-A2E2-91F17B83A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B8CA000-5758-4B65-94F0-CC990E360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ED63E-7B0F-4F40-9A13-FB1A2F737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B88E-1E61-4AFC-98F5-6F10014B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Lato" panose="020F0502020204030203" pitchFamily="34" charset="0"/>
              </a:rPr>
              <a:t>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C08E-19C6-42CF-9674-E3EA73C3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smallest portable building block of a workflow and can be combined as steps to create a job. </a:t>
            </a:r>
          </a:p>
          <a:p>
            <a:r>
              <a:rPr lang="en-US" dirty="0"/>
              <a:t>You can create your own Actions or use publicly shared Actions from the Marketplace.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23CBF-5E4C-423C-8BF1-8C43BE98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D19-824C-428B-AA6D-F3A02C95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37F7-CF77-459E-9305-3C386203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specific activities that trigger a workflow run. </a:t>
            </a:r>
          </a:p>
          <a:p>
            <a:r>
              <a:rPr lang="en-US" dirty="0"/>
              <a:t>For example, a workflow is triggered when somebody pushes to the repository or when a pull request is created. </a:t>
            </a:r>
          </a:p>
          <a:p>
            <a:r>
              <a:rPr lang="en-US" dirty="0"/>
              <a:t>Events can also be configured to listen to external events using Webhooks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C54E4-CE96-4570-8034-8C139EDD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AB97-DC84-4FA1-8414-B3C50D82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A640-002A-4A06-B3AE-CF52A67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runner is a machine with the </a:t>
            </a:r>
            <a:r>
              <a:rPr lang="en-US" dirty="0" err="1"/>
              <a:t>Github</a:t>
            </a:r>
            <a:r>
              <a:rPr lang="en-US" dirty="0"/>
              <a:t> Actions runner application installed. </a:t>
            </a:r>
          </a:p>
          <a:p>
            <a:r>
              <a:rPr lang="en-US" dirty="0"/>
              <a:t>Then runner waits for available jobs it can then execute. </a:t>
            </a:r>
          </a:p>
          <a:p>
            <a:r>
              <a:rPr lang="en-US" dirty="0"/>
              <a:t>After picking up a job they run the job's actions and report the progress and results back to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  <a:p>
            <a:r>
              <a:rPr lang="en-US" dirty="0"/>
              <a:t>Runners can be hosted on </a:t>
            </a:r>
            <a:r>
              <a:rPr lang="en-US" dirty="0" err="1"/>
              <a:t>Github</a:t>
            </a:r>
            <a:r>
              <a:rPr lang="en-US" dirty="0"/>
              <a:t> or self-hosted on your own machines/servers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2595-7F23-425A-A34A-692BD3E3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699F-C3BC-4E77-8C5F-2C25F43D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A8BD-9B6A-4A93-954F-80BEF064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job is made up of multiple steps and runs in an instance of the virtual environment. </a:t>
            </a:r>
          </a:p>
          <a:p>
            <a:r>
              <a:rPr lang="en-US" dirty="0"/>
              <a:t>Jobs can run independently of each other or sequential if the current job depends on the previous job to be successful.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40D3F-B1B9-4FF4-908F-E2CB9A38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9031-A7BD-413F-B806-192B6976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Lato" panose="020F0502020204030203" pitchFamily="34" charset="0"/>
              </a:rPr>
              <a:t>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07B4-A83A-4406-8E17-AEDB8FD0A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step is a set of tasks that can be executed by a job. Steps can run commands or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7F5F4-8E8B-4906-B4C7-BE2B67BD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4616-68E7-4894-8A89-1930E7B1F0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98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40</TotalTime>
  <Words>609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Wingdings</vt:lpstr>
      <vt:lpstr>Learner Template</vt:lpstr>
      <vt:lpstr>GitHub Actions</vt:lpstr>
      <vt:lpstr>GitHub Actions</vt:lpstr>
      <vt:lpstr>Why care about Github Actions</vt:lpstr>
      <vt:lpstr>Core concepts</vt:lpstr>
      <vt:lpstr>Actions</vt:lpstr>
      <vt:lpstr>Event</vt:lpstr>
      <vt:lpstr>Runner</vt:lpstr>
      <vt:lpstr>Job</vt:lpstr>
      <vt:lpstr>Step</vt:lpstr>
      <vt:lpstr>Workflow</vt:lpstr>
      <vt:lpstr>Configuring a workflow</vt:lpstr>
      <vt:lpstr>Creating a workflow file</vt:lpstr>
      <vt:lpstr>General syntax</vt:lpstr>
      <vt:lpstr>Name</vt:lpstr>
      <vt:lpstr>On</vt:lpstr>
      <vt:lpstr>Jobs</vt:lpstr>
      <vt:lpstr>Env</vt:lpstr>
      <vt:lpstr>Runs-on</vt:lpstr>
      <vt:lpstr>Build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</dc:title>
  <dc:creator>Jasdhir Singh</dc:creator>
  <cp:lastModifiedBy>Jasdhir Singh</cp:lastModifiedBy>
  <cp:revision>28</cp:revision>
  <dcterms:created xsi:type="dcterms:W3CDTF">2022-03-29T06:46:17Z</dcterms:created>
  <dcterms:modified xsi:type="dcterms:W3CDTF">2022-03-29T07:27:04Z</dcterms:modified>
</cp:coreProperties>
</file>