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CE349-E1B6-43C2-941A-23C27FE5F86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B9983-9928-4164-855C-D5C55AE20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2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8D50CD9-0C96-419C-9A30-EFF64B468056}" type="datetime1">
              <a:rPr lang="en-US" smtClean="0"/>
              <a:t>11/2/2022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0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981AA2-67FE-4920-9272-782363F4BFFE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2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E144E0-496C-490D-B4F8-11FD2C019A17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13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0CB92B5-8F36-42FE-81C1-1FA586CF2CC7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8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E9E4EE-2612-40DA-AA4D-5ADD4E3072EA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9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1B894B-10D7-4EA5-B370-66BB7E6B9291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4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4128F3-BFCB-4533-BAAF-087048300EE3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8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293ED-0CD0-42B0-BEBF-FAE78F64D312}" type="datetime1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6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DBE622-AF90-44A1-8D39-A2E7D510AA9B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5D6192-2C73-46F0-82DA-F0D0E6CA27A7}" type="datetime1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5B25CC-FB41-434B-9AFA-0A949AFDAEB1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B8ECC-2FBC-4E6B-8162-C720FBF9D4D3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2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10CB92B5-8F36-42FE-81C1-1FA586CF2CC7}" type="datetime1">
              <a:rPr lang="en-US" smtClean="0"/>
              <a:t>11/2/2022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6E53B7C2-38DE-462B-83A6-6DD189424A6E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5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Continuous integration with 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Code</a:t>
            </a:r>
            <a:r>
              <a:rPr lang="en-US" dirty="0"/>
              <a:t>: Pipelines are implemented in code and typically checked into source control, giving teams the ability to edit, review, and iterate upon their delivery pipeline.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Durable</a:t>
            </a:r>
            <a:r>
              <a:rPr lang="en-US" dirty="0"/>
              <a:t>: Pipelines can survive both planned and unplanned restarts of the Jenkins master.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Pausable</a:t>
            </a:r>
            <a:r>
              <a:rPr lang="en-US" dirty="0"/>
              <a:t>: Pipelines can optionally stop and wait for human input or approval before continuing the Pipeline run.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Versatile</a:t>
            </a:r>
            <a:r>
              <a:rPr lang="en-US" dirty="0"/>
              <a:t>: Pipelines support complex real-world CD requirements, including the ability to fork/join, loop, and perform work in parallel.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Extensible</a:t>
            </a:r>
            <a:r>
              <a:rPr lang="en-US" dirty="0"/>
              <a:t>: The Pipeline plugin supports custom extensions to its DSL and multiple options for integration with other plugins.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7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Pipeline</a:t>
            </a:r>
          </a:p>
          <a:p>
            <a:r>
              <a:rPr lang="en-US" dirty="0"/>
              <a:t>A Pipeline is a user-defined model of a CD pipeline.</a:t>
            </a:r>
          </a:p>
          <a:p>
            <a:r>
              <a:rPr lang="en-US" dirty="0"/>
              <a:t>A Pipeline’s code defines your entire build process, which typically includes stages for building an application, testing it and then delivering it.</a:t>
            </a:r>
          </a:p>
          <a:p>
            <a:r>
              <a:rPr lang="en-US" dirty="0"/>
              <a:t>Also, a pipeline block is a key part of Declarative Pipeline syntax.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Node</a:t>
            </a:r>
          </a:p>
          <a:p>
            <a:r>
              <a:rPr lang="en-US" dirty="0"/>
              <a:t>A node is a machine which is part of the Jenkins environment and is capable of executing a Pipeline.</a:t>
            </a:r>
          </a:p>
          <a:p>
            <a:r>
              <a:rPr lang="en-US" dirty="0"/>
              <a:t>Also, a node block is a key part of Scripted Pipeline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Stage</a:t>
            </a:r>
          </a:p>
          <a:p>
            <a:r>
              <a:rPr lang="en-US" dirty="0"/>
              <a:t>A stage block defines a conceptually distinct subset of tasks performed through the entire Pipeline (e.g. "Build", "Test" and "Deploy" stages), which is used by many plugins to visualize or present Jenkins Pipeline status/progress.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Step</a:t>
            </a:r>
          </a:p>
          <a:p>
            <a:r>
              <a:rPr lang="en-US" dirty="0"/>
              <a:t>A single task. Fundamentally, a step tells Jenkins </a:t>
            </a:r>
            <a:r>
              <a:rPr lang="en-US" i="1" dirty="0"/>
              <a:t>what</a:t>
            </a:r>
            <a:r>
              <a:rPr lang="en-US" dirty="0"/>
              <a:t> to do at a particular point in time (or "step" in the process). </a:t>
            </a:r>
          </a:p>
          <a:p>
            <a:r>
              <a:rPr lang="en-US" dirty="0"/>
              <a:t>For example, to execute the shell command make use the </a:t>
            </a:r>
            <a:r>
              <a:rPr lang="en-US" dirty="0" err="1"/>
              <a:t>sh</a:t>
            </a:r>
            <a:r>
              <a:rPr lang="en-US" dirty="0"/>
              <a:t> step: </a:t>
            </a:r>
            <a:r>
              <a:rPr lang="en-US" dirty="0" err="1"/>
              <a:t>sh</a:t>
            </a:r>
            <a:r>
              <a:rPr lang="en-US" dirty="0"/>
              <a:t> 'make’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3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 Pipeline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7800"/>
            <a:ext cx="3124200" cy="519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7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Continuous Integration is a development practice that requires developers to integrate code into a shared repository at regular intervals. </a:t>
            </a:r>
          </a:p>
          <a:p>
            <a:pPr>
              <a:lnSpc>
                <a:spcPct val="110000"/>
              </a:lnSpc>
            </a:pPr>
            <a:r>
              <a:rPr lang="en-US" dirty="0"/>
              <a:t>This concept was meant to remove the problem of finding later occurrence of issues in the build lifecycle. </a:t>
            </a:r>
          </a:p>
          <a:p>
            <a:pPr>
              <a:lnSpc>
                <a:spcPct val="110000"/>
              </a:lnSpc>
            </a:pPr>
            <a:r>
              <a:rPr lang="en-US" dirty="0"/>
              <a:t>Continuous integration requires the developers to have frequent builds. </a:t>
            </a:r>
          </a:p>
          <a:p>
            <a:pPr>
              <a:lnSpc>
                <a:spcPct val="110000"/>
              </a:lnSpc>
            </a:pPr>
            <a:r>
              <a:rPr lang="en-US" dirty="0"/>
              <a:t>The common practice is that whenever a code commit occurs, a build should be triggered.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Jenkins is a self-contained, open source automation server, which can be used to automate the building, testing and deployment of software. </a:t>
            </a:r>
          </a:p>
          <a:p>
            <a:r>
              <a:rPr lang="en-US" dirty="0"/>
              <a:t>Jenkins can be installed standalone, through native system packages, or using Docker.</a:t>
            </a:r>
          </a:p>
          <a:p>
            <a:r>
              <a:rPr lang="en-US" dirty="0"/>
              <a:t>The basic functionality of Jenkins is to execute a predefined list of steps, e.g. to compile Java source code and build a JAR from the resulting classes.</a:t>
            </a:r>
          </a:p>
          <a:p>
            <a:r>
              <a:rPr lang="en-US" dirty="0"/>
              <a:t>Jenkins monitors the execution of the steps and allows to stop the process, if one of the steps fails. </a:t>
            </a:r>
          </a:p>
          <a:p>
            <a:r>
              <a:rPr lang="en-US" dirty="0"/>
              <a:t>Jenkins can also send out notifications in case of a build success or failure.</a:t>
            </a:r>
          </a:p>
          <a:p>
            <a:r>
              <a:rPr lang="en-US" dirty="0"/>
              <a:t>Jenkins can be extended by additional plug-ins.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31" y="1143000"/>
            <a:ext cx="2714738" cy="5365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7545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Jenkins, you work with projects or jobs. </a:t>
            </a:r>
          </a:p>
          <a:p>
            <a:r>
              <a:rPr lang="en-US" dirty="0"/>
              <a:t>Each job is a repeatable set of steps that automate a task, such as building, testing, and deploying your software. </a:t>
            </a:r>
          </a:p>
          <a:p>
            <a:r>
              <a:rPr lang="en-US" dirty="0"/>
              <a:t>In Jenkins, it is possible for a job to be triggered manually, externally (via a REST endpoint or a push to a repository), or even by another job. </a:t>
            </a:r>
          </a:p>
          <a:p>
            <a:r>
              <a:rPr lang="en-US" dirty="0"/>
              <a:t>When a job is triggered, Jenkins creates a build of the project.</a:t>
            </a:r>
          </a:p>
          <a:p>
            <a:r>
              <a:rPr lang="en-US" dirty="0"/>
              <a:t>Jobs have a status called Health, represented by a weather condition, and builds have a more traditional status. </a:t>
            </a:r>
          </a:p>
          <a:p>
            <a:r>
              <a:rPr lang="en-US" dirty="0"/>
              <a:t>Each build has a colored circle that represents the success or failure of a build. The health of a job is a status that is dependent on the status of the most recent builds.</a:t>
            </a:r>
          </a:p>
          <a:p>
            <a:r>
              <a:rPr lang="en-US" b="1" dirty="0"/>
              <a:t>Build Statuses</a:t>
            </a:r>
          </a:p>
          <a:p>
            <a:pPr lvl="1"/>
            <a:r>
              <a:rPr lang="en-US" sz="3200" dirty="0"/>
              <a:t>Blue - Success </a:t>
            </a:r>
          </a:p>
          <a:p>
            <a:pPr lvl="1"/>
            <a:r>
              <a:rPr lang="en-US" sz="3200" dirty="0"/>
              <a:t>Yellow - Unstable (usually indicates failed tests) </a:t>
            </a:r>
          </a:p>
          <a:p>
            <a:pPr lvl="1"/>
            <a:r>
              <a:rPr lang="en-US" sz="3200" dirty="0"/>
              <a:t>Red - Failure </a:t>
            </a:r>
          </a:p>
          <a:p>
            <a:pPr lvl="1"/>
            <a:r>
              <a:rPr lang="en-US" sz="3200" dirty="0"/>
              <a:t>Grey - No builds or aborted build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8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Jenkins Pipeline (or simply "Pipeline" with a capital "P") is a suite of plugins which supports implementing and integrating </a:t>
            </a:r>
            <a:r>
              <a:rPr lang="en-US" i="1" dirty="0"/>
              <a:t>continuous delivery pipelines</a:t>
            </a:r>
            <a:r>
              <a:rPr lang="en-US" dirty="0"/>
              <a:t> into Jenkins.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1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 </a:t>
            </a:r>
            <a:r>
              <a:rPr lang="en-US" i="1" dirty="0"/>
              <a:t>continuous delivery (CD) pipeline</a:t>
            </a:r>
            <a:r>
              <a:rPr lang="en-US" dirty="0"/>
              <a:t> is an automated expression of your process for getting software from version control right through to your users and customers. </a:t>
            </a:r>
          </a:p>
          <a:p>
            <a:r>
              <a:rPr lang="en-US" dirty="0"/>
              <a:t>Every change to your software (committed in source control) goes through a complex process on its way to being released. </a:t>
            </a:r>
          </a:p>
          <a:p>
            <a:r>
              <a:rPr lang="en-US" dirty="0"/>
              <a:t>This process involves building the software in a reliable and repeatable manner, as well as progressing the built software (called a "build") through multiple stages of testing and deployment.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2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Pipeline provides an extensible set of tools for modeling simple-to-complex delivery pipelines </a:t>
            </a:r>
            <a:br>
              <a:rPr lang="en-US" dirty="0"/>
            </a:br>
            <a:r>
              <a:rPr lang="en-US" dirty="0"/>
              <a:t>"as code". </a:t>
            </a:r>
          </a:p>
          <a:p>
            <a:pPr>
              <a:lnSpc>
                <a:spcPct val="120000"/>
              </a:lnSpc>
            </a:pPr>
            <a:r>
              <a:rPr lang="en-US" dirty="0"/>
              <a:t>The definition of a Jenkins Pipeline is written into a text file (called a </a:t>
            </a:r>
            <a:r>
              <a:rPr lang="en-US" b="1" dirty="0">
                <a:solidFill>
                  <a:srgbClr val="0070C0"/>
                </a:solidFill>
              </a:rPr>
              <a:t>Jenkinsfile</a:t>
            </a:r>
            <a:r>
              <a:rPr lang="en-US" dirty="0"/>
              <a:t>) which in turn can be committed to a project’s source control repository.  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the foundation of "Pipeline-as-code"; treating the CD pipeline a part of the application to be versioned and reviewed like any other code.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1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 is, fundamentally, an automation engine which supports a number of automation patterns. </a:t>
            </a:r>
          </a:p>
          <a:p>
            <a:r>
              <a:rPr lang="en-US" dirty="0"/>
              <a:t>Pipeline adds a powerful set of automation tools onto Jenkins, supporting use cases that span from simple continuous integration to comprehensive CD pipelines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B7C2-38DE-462B-83A6-6DD189424A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1210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61</TotalTime>
  <Words>899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Learner Template</vt:lpstr>
      <vt:lpstr>Continuous integration with Jenkins</vt:lpstr>
      <vt:lpstr>Continuous integration</vt:lpstr>
      <vt:lpstr>Jenkins</vt:lpstr>
      <vt:lpstr>PowerPoint Presentation</vt:lpstr>
      <vt:lpstr>Jenkins Job</vt:lpstr>
      <vt:lpstr>Pipeline </vt:lpstr>
      <vt:lpstr>Pipeline</vt:lpstr>
      <vt:lpstr>Pipeline</vt:lpstr>
      <vt:lpstr>Why Pipeline</vt:lpstr>
      <vt:lpstr>Features of Pipeline</vt:lpstr>
      <vt:lpstr>Pipeline concepts</vt:lpstr>
      <vt:lpstr>Pipeline concepts</vt:lpstr>
      <vt:lpstr>Declarative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with Jenkins</dc:title>
  <dc:creator>Windows User</dc:creator>
  <cp:lastModifiedBy>Jasdhir Singh</cp:lastModifiedBy>
  <cp:revision>47</cp:revision>
  <dcterms:created xsi:type="dcterms:W3CDTF">2020-03-07T23:46:37Z</dcterms:created>
  <dcterms:modified xsi:type="dcterms:W3CDTF">2022-11-02T08:37:53Z</dcterms:modified>
</cp:coreProperties>
</file>