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I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0" d="100"/>
          <a:sy n="60" d="100"/>
        </p:scale>
        <p:origin x="74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73152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6389688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ADEE9B5E-3FA7-497E-A1B0-95C2BE91FB91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709ADAC-3606-42BA-A824-43A6525CD723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838200" y="2819400"/>
            <a:ext cx="6477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71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940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EE9B5E-3FA7-497E-A1B0-95C2BE91FB91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09ADAC-3606-42BA-A824-43A6525CD72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942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EE9B5E-3FA7-497E-A1B0-95C2BE91FB91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09ADAC-3606-42BA-A824-43A6525CD72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610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ADEE9B5E-3FA7-497E-A1B0-95C2BE91FB91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A709ADAC-3606-42BA-A824-43A6525CD72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193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EE9B5E-3FA7-497E-A1B0-95C2BE91FB91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09ADAC-3606-42BA-A824-43A6525CD72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965" y="6261304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488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EE9B5E-3FA7-497E-A1B0-95C2BE91FB91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09ADAC-3606-42BA-A824-43A6525CD72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62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EE9B5E-3FA7-497E-A1B0-95C2BE91FB91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09ADAC-3606-42BA-A824-43A6525CD72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502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EE9B5E-3FA7-497E-A1B0-95C2BE91FB91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09ADAC-3606-42BA-A824-43A6525CD723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008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EE9B5E-3FA7-497E-A1B0-95C2BE91FB91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09ADAC-3606-42BA-A824-43A6525CD723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349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EE9B5E-3FA7-497E-A1B0-95C2BE91FB91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09ADAC-3606-42BA-A824-43A6525CD72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934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EE9B5E-3FA7-497E-A1B0-95C2BE91FB91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09ADAC-3606-42BA-A824-43A6525CD72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231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EE9B5E-3FA7-497E-A1B0-95C2BE91FB91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09ADAC-3606-42BA-A824-43A6525CD72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8001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ADEE9B5E-3FA7-497E-A1B0-95C2BE91FB91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A709ADAC-3606-42BA-A824-43A6525CD723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457200" y="1524000"/>
            <a:ext cx="7543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660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Maven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4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 Maven is an attempt </a:t>
            </a:r>
            <a:r>
              <a:rPr lang="en-US" i="1" dirty="0"/>
              <a:t>to apply patterns to a project's build infrastructure in order to promote comprehension and productivity by providing a clear path in the use of best practices</a:t>
            </a:r>
            <a:r>
              <a:rPr lang="en-US" dirty="0"/>
              <a:t>. </a:t>
            </a:r>
          </a:p>
          <a:p>
            <a:r>
              <a:rPr lang="en-US" dirty="0"/>
              <a:t>Maven is essentially a project management and comprehension tool and as such provides a way to help with managing:</a:t>
            </a:r>
          </a:p>
          <a:p>
            <a:r>
              <a:rPr lang="en-US" dirty="0"/>
              <a:t>Builds</a:t>
            </a:r>
          </a:p>
          <a:p>
            <a:r>
              <a:rPr lang="en-US" dirty="0"/>
              <a:t>Documentation</a:t>
            </a:r>
          </a:p>
          <a:p>
            <a:r>
              <a:rPr lang="en-US" dirty="0"/>
              <a:t>Reporting</a:t>
            </a:r>
          </a:p>
          <a:p>
            <a:r>
              <a:rPr lang="en-US" dirty="0"/>
              <a:t>Dependencies</a:t>
            </a:r>
          </a:p>
          <a:p>
            <a:r>
              <a:rPr lang="en-US" dirty="0"/>
              <a:t>SCMs</a:t>
            </a:r>
          </a:p>
          <a:p>
            <a:r>
              <a:rPr lang="en-US" dirty="0"/>
              <a:t>Releases</a:t>
            </a:r>
          </a:p>
          <a:p>
            <a:r>
              <a:rPr lang="en-US" dirty="0"/>
              <a:t>Distribution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923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Project Object Model (POM)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POM is the basic unit of work in Maven.</a:t>
            </a:r>
          </a:p>
          <a:p>
            <a:r>
              <a:rPr lang="en-US" dirty="0"/>
              <a:t>POM contains every important piece of information about your project and is essentially one-stop-shopping for finding anything related to your project</a:t>
            </a:r>
          </a:p>
        </p:txBody>
      </p:sp>
    </p:spTree>
    <p:extLst>
      <p:ext uri="{BB962C8B-B14F-4D97-AF65-F5344CB8AC3E}">
        <p14:creationId xmlns:p14="http://schemas.microsoft.com/office/powerpoint/2010/main" val="1531950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Project Object Model (POM)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Project</a:t>
            </a:r>
          </a:p>
          <a:p>
            <a:r>
              <a:rPr lang="en-US" b="1" dirty="0" err="1"/>
              <a:t>modelVersion</a:t>
            </a:r>
            <a:r>
              <a:rPr lang="en-US" dirty="0"/>
              <a:t> </a:t>
            </a:r>
          </a:p>
          <a:p>
            <a:r>
              <a:rPr lang="en-US" b="1" dirty="0" err="1"/>
              <a:t>groupId</a:t>
            </a:r>
            <a:r>
              <a:rPr lang="en-US" dirty="0"/>
              <a:t> </a:t>
            </a:r>
          </a:p>
          <a:p>
            <a:r>
              <a:rPr lang="en-US" b="1" dirty="0" err="1"/>
              <a:t>artifactId</a:t>
            </a:r>
            <a:r>
              <a:rPr lang="en-US" dirty="0"/>
              <a:t> </a:t>
            </a:r>
          </a:p>
          <a:p>
            <a:r>
              <a:rPr lang="en-US" b="1" dirty="0"/>
              <a:t>packaging</a:t>
            </a:r>
            <a:r>
              <a:rPr lang="en-US" dirty="0"/>
              <a:t> </a:t>
            </a:r>
          </a:p>
          <a:p>
            <a:r>
              <a:rPr lang="en-US" b="1" dirty="0"/>
              <a:t>version</a:t>
            </a:r>
          </a:p>
          <a:p>
            <a:r>
              <a:rPr lang="en-US" b="1" dirty="0"/>
              <a:t>name</a:t>
            </a:r>
            <a:r>
              <a:rPr lang="en-US" dirty="0"/>
              <a:t> </a:t>
            </a:r>
          </a:p>
          <a:p>
            <a:r>
              <a:rPr lang="en-US" b="1" dirty="0" err="1"/>
              <a:t>url</a:t>
            </a:r>
            <a:r>
              <a:rPr lang="en-US" dirty="0"/>
              <a:t> </a:t>
            </a:r>
          </a:p>
          <a:p>
            <a:r>
              <a:rPr lang="en-US" b="1" dirty="0"/>
              <a:t>description</a:t>
            </a:r>
            <a:r>
              <a:rPr lang="en-US" dirty="0"/>
              <a:t> 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907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mvn</a:t>
            </a:r>
            <a:r>
              <a:rPr lang="en-US" dirty="0"/>
              <a:t> compile</a:t>
            </a:r>
          </a:p>
          <a:p>
            <a:r>
              <a:rPr lang="en-US" dirty="0" err="1"/>
              <a:t>mvn</a:t>
            </a:r>
            <a:r>
              <a:rPr lang="en-US" dirty="0"/>
              <a:t> test</a:t>
            </a:r>
          </a:p>
          <a:p>
            <a:r>
              <a:rPr lang="en-US" dirty="0" err="1"/>
              <a:t>mvn</a:t>
            </a:r>
            <a:r>
              <a:rPr lang="en-US" dirty="0"/>
              <a:t> package</a:t>
            </a:r>
          </a:p>
          <a:p>
            <a:r>
              <a:rPr lang="en-US" dirty="0" err="1"/>
              <a:t>mvn</a:t>
            </a:r>
            <a:r>
              <a:rPr lang="en-US" dirty="0"/>
              <a:t> install (Local Repo)</a:t>
            </a:r>
          </a:p>
          <a:p>
            <a:r>
              <a:rPr lang="en-US" dirty="0" err="1"/>
              <a:t>mvn</a:t>
            </a:r>
            <a:r>
              <a:rPr lang="en-US" dirty="0"/>
              <a:t> clean</a:t>
            </a:r>
          </a:p>
        </p:txBody>
      </p:sp>
    </p:spTree>
    <p:extLst>
      <p:ext uri="{BB962C8B-B14F-4D97-AF65-F5344CB8AC3E}">
        <p14:creationId xmlns:p14="http://schemas.microsoft.com/office/powerpoint/2010/main" val="2112192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Maven Build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Maven is based around the central concept of a build lifecycle. </a:t>
            </a:r>
          </a:p>
          <a:p>
            <a:r>
              <a:rPr lang="en-US" dirty="0"/>
              <a:t>What this means is that the process for building and distributing a particular artifact (project) is clearly defined.</a:t>
            </a:r>
          </a:p>
          <a:p>
            <a:r>
              <a:rPr lang="en-US" b="1" dirty="0"/>
              <a:t>A Build Lifecycle is Made Up of Phases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834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Build Lifecycle Phases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validate</a:t>
            </a:r>
            <a:r>
              <a:rPr lang="en-US" dirty="0"/>
              <a:t> - validate the project is correct and all necessary information is available</a:t>
            </a:r>
          </a:p>
          <a:p>
            <a:r>
              <a:rPr lang="en-US" sz="3100" b="1" dirty="0">
                <a:solidFill>
                  <a:srgbClr val="FF0000"/>
                </a:solidFill>
              </a:rPr>
              <a:t>compile</a:t>
            </a:r>
            <a:r>
              <a:rPr lang="en-US" dirty="0"/>
              <a:t> - compile the source code of the project</a:t>
            </a:r>
          </a:p>
          <a:p>
            <a:r>
              <a:rPr lang="en-US" sz="3100" b="1" dirty="0">
                <a:solidFill>
                  <a:srgbClr val="FF0000"/>
                </a:solidFill>
              </a:rPr>
              <a:t>test</a:t>
            </a:r>
            <a:r>
              <a:rPr lang="en-US" dirty="0"/>
              <a:t> - test the compiled source code using a suitable unit testing framework. These tests should not require the code be packaged or deployed</a:t>
            </a:r>
          </a:p>
          <a:p>
            <a:r>
              <a:rPr lang="en-US" sz="3100" b="1" dirty="0">
                <a:solidFill>
                  <a:srgbClr val="FF0000"/>
                </a:solidFill>
              </a:rPr>
              <a:t>package</a:t>
            </a:r>
            <a:r>
              <a:rPr lang="en-US" dirty="0"/>
              <a:t> - take the compiled code and package it in its distributable format, such as a JAR.</a:t>
            </a:r>
          </a:p>
          <a:p>
            <a:r>
              <a:rPr lang="en-US" sz="3100" b="1" dirty="0">
                <a:solidFill>
                  <a:srgbClr val="FF0000"/>
                </a:solidFill>
              </a:rPr>
              <a:t>verify</a:t>
            </a:r>
            <a:r>
              <a:rPr lang="en-US" dirty="0"/>
              <a:t> - run any checks on results of integration tests to ensure quality criteria are met</a:t>
            </a:r>
          </a:p>
          <a:p>
            <a:r>
              <a:rPr lang="en-US" sz="3100" b="1" dirty="0">
                <a:solidFill>
                  <a:srgbClr val="FF0000"/>
                </a:solidFill>
              </a:rPr>
              <a:t>install</a:t>
            </a:r>
            <a:r>
              <a:rPr lang="en-US" dirty="0"/>
              <a:t> - install the package into the local repository, for use as a dependency in other projects locally</a:t>
            </a:r>
          </a:p>
          <a:p>
            <a:r>
              <a:rPr lang="en-US" sz="3100" b="1" dirty="0">
                <a:solidFill>
                  <a:srgbClr val="FF0000"/>
                </a:solidFill>
              </a:rPr>
              <a:t>deploy</a:t>
            </a:r>
            <a:r>
              <a:rPr lang="en-US" dirty="0"/>
              <a:t> - done in the build environment, copies the final package to the remote repository for sharing with other developers and projects.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608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Maven Build Goals</a:t>
            </a:r>
            <a:endParaRPr lang="en-US" sz="3200" b="1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build phase is made up of a set of goals. </a:t>
            </a:r>
          </a:p>
          <a:p>
            <a:r>
              <a:rPr lang="en-US" dirty="0"/>
              <a:t>Maven goals represent a specific task that contributes to the building and managing of a project.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994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Maven Build Goals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82" y="1676400"/>
            <a:ext cx="7844636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2375657"/>
      </p:ext>
    </p:extLst>
  </p:cSld>
  <p:clrMapOvr>
    <a:masterClrMapping/>
  </p:clrMapOvr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arner Template.potx" id="{AA975DF3-9356-413E-9652-11DC7C59B5AC}" vid="{ED3226D0-769C-4AE7-92F3-ABC6184D9D7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56</TotalTime>
  <Words>341</Words>
  <Application>Microsoft Office PowerPoint</Application>
  <PresentationFormat>On-screen Show (4:3)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Wingdings</vt:lpstr>
      <vt:lpstr>Learner Template</vt:lpstr>
      <vt:lpstr>Maven </vt:lpstr>
      <vt:lpstr>What is Maven</vt:lpstr>
      <vt:lpstr> Project Object Model (POM) </vt:lpstr>
      <vt:lpstr> Project Object Model (POM) </vt:lpstr>
      <vt:lpstr>Maven Commands</vt:lpstr>
      <vt:lpstr>Maven Build Lifecycle</vt:lpstr>
      <vt:lpstr>Build Lifecycle Phases</vt:lpstr>
      <vt:lpstr>Maven Build Goals</vt:lpstr>
      <vt:lpstr>Maven Build 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Maven </dc:title>
  <dc:creator>Windows User</dc:creator>
  <cp:lastModifiedBy>Jasdhir Singh</cp:lastModifiedBy>
  <cp:revision>22</cp:revision>
  <dcterms:created xsi:type="dcterms:W3CDTF">2020-03-07T22:48:19Z</dcterms:created>
  <dcterms:modified xsi:type="dcterms:W3CDTF">2022-08-05T18:02:01Z</dcterms:modified>
</cp:coreProperties>
</file>