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48E47-5680-4B62-9634-3FCFAA1E2CA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1C6C-56FC-4E9B-9659-53414FC9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D8E7356-A441-4F7F-AD35-FCE07B3A7B7A}" type="datetime1">
              <a:rPr lang="en-US" smtClean="0"/>
              <a:t>7/15/2021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B63797-56A8-4012-8EDA-5EC74D5B9C2C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436B0E-518D-41F3-9E9B-45ECB4987237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8A5DB7B-A1DE-481B-93AF-D4BDDB9B7261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911B-7028-4E0E-A44F-7D63FE02E87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A180E2-E7D7-46F9-81E8-C5A9E16A2E0D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36B6A-4449-45BE-B446-441946AF5B1E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3CACF9-609D-4AB4-9A9D-AB52F2A6FFC4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5A39E-7CCB-4A65-ACBF-A86BA979A239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A4FBA-D02C-46F8-99E0-39CDA5B9322F}" type="datetime1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D49B48-2595-4A9E-ACB1-AC00C40ED773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4F6CAF-491E-444D-9280-F8540414FA02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85250B8-2D87-43D1-B486-D6E00C5EB51D}" type="datetime1">
              <a:rPr lang="en-US" smtClean="0"/>
              <a:t>7/15/2021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15B8A83-D185-4467-B940-FD7208E338E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im.org/articles/contra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UI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Finally, it's important to note you can specify fallback fonts in CSS, in case one in particular is not supported by a browser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/>
              <a:t>The sans-serif at the end of the list above just means that if no other fonts are available, the browser should choose its default sans-serif font to use.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00388"/>
            <a:ext cx="6248400" cy="97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7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good user interfaces can be a difficult task. </a:t>
            </a:r>
          </a:p>
          <a:p>
            <a:r>
              <a:rPr lang="en-US" dirty="0"/>
              <a:t>It is important that users of software be able to easily accomplish the tasks they would like without the design of the system getting in their way. </a:t>
            </a:r>
          </a:p>
          <a:p>
            <a:r>
              <a:rPr lang="en-US" dirty="0" err="1"/>
              <a:t>Incoporating</a:t>
            </a:r>
            <a:r>
              <a:rPr lang="en-US" dirty="0"/>
              <a:t> a few basic design principles can go a long way to making solid UIs.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686800" cy="4411662"/>
          </a:xfrm>
        </p:spPr>
        <p:txBody>
          <a:bodyPr/>
          <a:lstStyle/>
          <a:p>
            <a:r>
              <a:rPr lang="en-US" sz="2200" dirty="0"/>
              <a:t>Color is an important psychological component of user interfaces. </a:t>
            </a:r>
          </a:p>
          <a:p>
            <a:r>
              <a:rPr lang="en-US" sz="2200" dirty="0"/>
              <a:t>It can induce a mood or emotion in the user, and different colors can have different meanings associated with them. </a:t>
            </a:r>
          </a:p>
          <a:p>
            <a:r>
              <a:rPr lang="en-US" sz="2200" dirty="0"/>
              <a:t>Below are some colors and their common interpretations. </a:t>
            </a:r>
          </a:p>
          <a:p>
            <a:r>
              <a:rPr lang="en-US" sz="2200" dirty="0"/>
              <a:t>Keep in mind these can be subjective.</a:t>
            </a:r>
          </a:p>
          <a:p>
            <a:r>
              <a:rPr lang="en-US" sz="2200" dirty="0"/>
              <a:t>Black - luxury, wealth, elegance</a:t>
            </a:r>
          </a:p>
          <a:p>
            <a:r>
              <a:rPr lang="en-US" sz="2200" dirty="0"/>
              <a:t>White - cleanliness, neatness</a:t>
            </a:r>
          </a:p>
          <a:p>
            <a:r>
              <a:rPr lang="en-US" sz="2200" dirty="0"/>
              <a:t>Grey - emotionless</a:t>
            </a:r>
          </a:p>
          <a:p>
            <a:r>
              <a:rPr lang="en-US" sz="2200" dirty="0"/>
              <a:t>Green - nature</a:t>
            </a:r>
          </a:p>
          <a:p>
            <a:r>
              <a:rPr lang="en-US" sz="2200" dirty="0"/>
              <a:t>Blue - stability, reliability</a:t>
            </a:r>
          </a:p>
          <a:p>
            <a:r>
              <a:rPr lang="en-US" sz="2200" dirty="0"/>
              <a:t>Yellow - joy</a:t>
            </a:r>
          </a:p>
          <a:p>
            <a:r>
              <a:rPr lang="en-US" sz="2200" dirty="0"/>
              <a:t>Red - passion, love, danger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3429000"/>
            <a:ext cx="335280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Choosing a color scheme with colors that work well together is essential to good UI design. A bad color scheme may feel disjointed or distracting to users. There are many online tools that can help you choose a well-integrated color scheme.</a:t>
            </a:r>
          </a:p>
        </p:txBody>
      </p:sp>
    </p:spTree>
    <p:extLst>
      <p:ext uri="{BB962C8B-B14F-4D97-AF65-F5344CB8AC3E}">
        <p14:creationId xmlns:p14="http://schemas.microsoft.com/office/powerpoint/2010/main" val="96366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CSS we can change the </a:t>
            </a:r>
            <a:r>
              <a:rPr lang="en-US" sz="2400" b="1" dirty="0"/>
              <a:t>text</a:t>
            </a:r>
            <a:r>
              <a:rPr lang="en-US" sz="2400" dirty="0"/>
              <a:t> color of an element via the color property, while background-color will change the </a:t>
            </a:r>
            <a:r>
              <a:rPr lang="en-US" sz="2400" b="1" dirty="0"/>
              <a:t>fill</a:t>
            </a:r>
            <a:r>
              <a:rPr lang="en-US" sz="2400" dirty="0"/>
              <a:t> color of the element. </a:t>
            </a:r>
          </a:p>
          <a:p>
            <a:r>
              <a:rPr lang="en-US" sz="2400" dirty="0"/>
              <a:t>Additionally, we can fade the background color (make it more transparent) with the opacity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814916"/>
            <a:ext cx="3886200" cy="296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81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Contrast refers to the user's ability to distinguish between different areas of the UI. </a:t>
            </a:r>
          </a:p>
          <a:p>
            <a:r>
              <a:rPr lang="en-US" sz="2100" dirty="0"/>
              <a:t>We can adjust contrast by manipulating the following with CSS:</a:t>
            </a:r>
          </a:p>
          <a:p>
            <a:pPr lvl="1"/>
            <a:r>
              <a:rPr lang="en-US" sz="2100" dirty="0"/>
              <a:t>Text size and color</a:t>
            </a:r>
          </a:p>
          <a:p>
            <a:pPr lvl="1"/>
            <a:r>
              <a:rPr lang="en-US" sz="2100" dirty="0"/>
              <a:t>Background color and transparency</a:t>
            </a:r>
          </a:p>
          <a:p>
            <a:pPr lvl="1"/>
            <a:r>
              <a:rPr lang="en-US" sz="2100" dirty="0"/>
              <a:t>Font family and font weight</a:t>
            </a:r>
          </a:p>
          <a:p>
            <a:r>
              <a:rPr lang="en-US" sz="2100" dirty="0"/>
              <a:t>Foreground text and background colors should always be </a:t>
            </a:r>
            <a:r>
              <a:rPr lang="en-US" sz="2100" dirty="0" err="1"/>
              <a:t>suffiently</a:t>
            </a:r>
            <a:r>
              <a:rPr lang="en-US" sz="2100" dirty="0"/>
              <a:t> contrasted with each other. </a:t>
            </a:r>
          </a:p>
          <a:p>
            <a:r>
              <a:rPr lang="en-US" sz="2100" dirty="0">
                <a:hlinkClick r:id="rId2"/>
              </a:rPr>
              <a:t>Web accessibility standards</a:t>
            </a:r>
            <a:r>
              <a:rPr lang="en-US" sz="2100" dirty="0"/>
              <a:t> define a "contrast ratio" which measures contrast on a scale of 1:1 (white text on white background) to 21:1 (black text on white background). </a:t>
            </a:r>
          </a:p>
          <a:p>
            <a:r>
              <a:rPr lang="en-US" sz="2100" dirty="0"/>
              <a:t>The "minimum contrast ratio" recommended is </a:t>
            </a:r>
            <a:r>
              <a:rPr lang="en-US" sz="2100" b="1" dirty="0"/>
              <a:t>4.5:1</a:t>
            </a:r>
            <a:r>
              <a:rPr lang="en-US" sz="2100" dirty="0"/>
              <a:t> which is a good benchmark to meet.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300" dirty="0"/>
              <a:t>Aligning text, boxes, images, and other elements on a web page is a crucial - and often excruciating - part of web design. </a:t>
            </a:r>
          </a:p>
          <a:p>
            <a:r>
              <a:rPr lang="en-US" sz="2300" dirty="0"/>
              <a:t>Luckily there are some tools in CSS we can use to make alignment easier:</a:t>
            </a:r>
          </a:p>
          <a:p>
            <a:pPr lvl="1"/>
            <a:r>
              <a:rPr lang="en-US" sz="2200" dirty="0"/>
              <a:t>CSS grid (or using a library like Bootstrap)</a:t>
            </a:r>
          </a:p>
          <a:p>
            <a:pPr lvl="1"/>
            <a:r>
              <a:rPr lang="en-US" sz="2200" dirty="0" err="1"/>
              <a:t>Flexbox</a:t>
            </a:r>
            <a:r>
              <a:rPr lang="en-US" sz="2200" dirty="0"/>
              <a:t> layouts</a:t>
            </a:r>
          </a:p>
          <a:p>
            <a:pPr lvl="1"/>
            <a:r>
              <a:rPr lang="en-US" sz="2200" dirty="0"/>
              <a:t>text-align property</a:t>
            </a:r>
          </a:p>
          <a:p>
            <a:pPr lvl="1"/>
            <a:r>
              <a:rPr lang="en-US" sz="2200" dirty="0"/>
              <a:t>display and position properties</a:t>
            </a:r>
          </a:p>
          <a:p>
            <a:r>
              <a:rPr lang="en-US" sz="2300" dirty="0"/>
              <a:t>Always remember that consistency is key when aligning HTML elements. </a:t>
            </a:r>
          </a:p>
          <a:p>
            <a:r>
              <a:rPr lang="en-US" sz="2300" dirty="0"/>
              <a:t>Be aware of overflow issues as well, which can be mitigated with the overflow property.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763000" cy="4411662"/>
          </a:xfrm>
        </p:spPr>
        <p:txBody>
          <a:bodyPr/>
          <a:lstStyle/>
          <a:p>
            <a:r>
              <a:rPr lang="en-US" sz="2200" dirty="0"/>
              <a:t>Whitespace is vital to good UI design, and don't hesitate to use it.</a:t>
            </a:r>
          </a:p>
          <a:p>
            <a:r>
              <a:rPr lang="en-US" sz="2200" dirty="0"/>
              <a:t>Too little whitespace can make a design feel cluttered, and too much can feel empty or impede usability.</a:t>
            </a:r>
          </a:p>
          <a:p>
            <a:r>
              <a:rPr lang="en-US" sz="2200" dirty="0"/>
              <a:t>The primary CSS tools for managing whitespace revolve around the box model and its related properties:</a:t>
            </a:r>
          </a:p>
          <a:p>
            <a:pPr lvl="1"/>
            <a:r>
              <a:rPr lang="en-US" sz="2000" dirty="0"/>
              <a:t>border</a:t>
            </a:r>
          </a:p>
          <a:p>
            <a:pPr lvl="1"/>
            <a:r>
              <a:rPr lang="en-US" sz="2000" dirty="0"/>
              <a:t>margin</a:t>
            </a:r>
          </a:p>
          <a:p>
            <a:pPr lvl="1"/>
            <a:r>
              <a:rPr lang="en-US" sz="2000" dirty="0"/>
              <a:t>padding</a:t>
            </a:r>
          </a:p>
          <a:p>
            <a:pPr lvl="1"/>
            <a:r>
              <a:rPr lang="en-US" sz="2000" dirty="0"/>
              <a:t>height and min-height </a:t>
            </a:r>
          </a:p>
          <a:p>
            <a:pPr lvl="1"/>
            <a:r>
              <a:rPr lang="en-US" sz="2000" dirty="0"/>
              <a:t>width and min-width </a:t>
            </a:r>
          </a:p>
          <a:p>
            <a:pPr lvl="1"/>
            <a:r>
              <a:rPr lang="en-US" sz="2000" dirty="0"/>
              <a:t>box-sizing</a:t>
            </a:r>
          </a:p>
          <a:p>
            <a:r>
              <a:rPr lang="en-US" sz="2200" dirty="0"/>
              <a:t>Often times setting a </a:t>
            </a:r>
            <a:r>
              <a:rPr lang="en-US" sz="2200" dirty="0" err="1"/>
              <a:t>suffient</a:t>
            </a:r>
            <a:r>
              <a:rPr lang="en-US" sz="2200" dirty="0"/>
              <a:t> padding to key elements helps to improve design dramatically.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Scale refers to the appropriate sizing of text and other elements on the page. </a:t>
            </a:r>
          </a:p>
          <a:p>
            <a:r>
              <a:rPr lang="en-US" sz="2400" dirty="0"/>
              <a:t>Larger text and elements grab attention, while smaller sizes imply less important information. </a:t>
            </a:r>
          </a:p>
          <a:p>
            <a:r>
              <a:rPr lang="en-US" sz="2400" dirty="0"/>
              <a:t>Headings should be used and nested in order and never use a lower heading before a higher one (e.g. don't use an &lt;h4&gt; if you haven't used &lt;h3&gt; yet).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Choosing an appropriate font is important and easy thanks to CSS and many open source fonts. </a:t>
            </a:r>
          </a:p>
          <a:p>
            <a:r>
              <a:rPr lang="en-US" sz="2200" dirty="0"/>
              <a:t>Browsers have many built-in fonts to choose from, including Arial, Times New Roman, Helvetica, Verdana, and others. </a:t>
            </a:r>
          </a:p>
          <a:p>
            <a:r>
              <a:rPr lang="en-US" sz="2200" dirty="0"/>
              <a:t>It is important to know the difference between serif and sans-serif fonts. </a:t>
            </a:r>
          </a:p>
          <a:p>
            <a:r>
              <a:rPr lang="en-US" sz="2200" dirty="0"/>
              <a:t>Serif fonts are more decorative and have strokes that finish off the end of letters, while sans-serif fonts do not (they have straight edges at end of letters). </a:t>
            </a:r>
          </a:p>
          <a:p>
            <a:r>
              <a:rPr lang="en-US" sz="2200" dirty="0"/>
              <a:t>Sans-serif fonts are more widely used and accepted because they are considered easier to read. </a:t>
            </a:r>
          </a:p>
          <a:p>
            <a:r>
              <a:rPr lang="en-US" sz="2200" dirty="0">
                <a:hlinkClick r:id="rId2"/>
              </a:rPr>
              <a:t>Google has many extra fonts</a:t>
            </a:r>
            <a:r>
              <a:rPr lang="en-US" sz="2200" dirty="0"/>
              <a:t> you can download and use if you are not satisfied with default browser fonts.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A83-D185-4467-B940-FD7208E338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555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11</TotalTime>
  <Words>763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Learner Template</vt:lpstr>
      <vt:lpstr>Basics of UI Design</vt:lpstr>
      <vt:lpstr>Basics of UI Design</vt:lpstr>
      <vt:lpstr>Color</vt:lpstr>
      <vt:lpstr>Color</vt:lpstr>
      <vt:lpstr>Contrast</vt:lpstr>
      <vt:lpstr>Alignment</vt:lpstr>
      <vt:lpstr>Whitespace</vt:lpstr>
      <vt:lpstr>Scale</vt:lpstr>
      <vt:lpstr>Typography</vt:lpstr>
      <vt:lpstr>Typography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UI Design</dc:title>
  <dc:creator>Windows User</dc:creator>
  <cp:lastModifiedBy>Jasdhir Singh</cp:lastModifiedBy>
  <cp:revision>24</cp:revision>
  <dcterms:created xsi:type="dcterms:W3CDTF">2021-04-30T19:29:43Z</dcterms:created>
  <dcterms:modified xsi:type="dcterms:W3CDTF">2021-07-15T07:04:16Z</dcterms:modified>
</cp:coreProperties>
</file>