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2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2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3FF685C-7406-4415-A477-F48BE48DD66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032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09AD-ACB0-48D8-AEEF-403F0EC4D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CEF7A-D736-4AF9-846B-39DB5F25F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B5ED-4DFB-41D5-94EB-350AA0DD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75F3-EFF8-430E-8768-2048808B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Instead of using </a:t>
            </a:r>
            <a:r>
              <a:rPr lang="en-US" sz="2400" dirty="0" err="1"/>
              <a:t>XMLHttpRequest</a:t>
            </a:r>
            <a:r>
              <a:rPr lang="en-US" sz="2400" dirty="0"/>
              <a:t> enabled Ajax, we can use Fetch API, which is modern and versatile. </a:t>
            </a:r>
          </a:p>
          <a:p>
            <a:r>
              <a:rPr lang="en-US" sz="2400" dirty="0"/>
              <a:t>The Fetch API provides a fetch() method defined on the window object. </a:t>
            </a:r>
          </a:p>
          <a:p>
            <a:r>
              <a:rPr lang="en-US" sz="2400" dirty="0"/>
              <a:t>This method used to send requests and returns a Promise that retrieved from the response. </a:t>
            </a:r>
          </a:p>
          <a:p>
            <a:r>
              <a:rPr lang="en-US" sz="2400" dirty="0"/>
              <a:t>A Promise object represents a value that may not be available now but, will be resolved in the future. </a:t>
            </a:r>
          </a:p>
          <a:p>
            <a:r>
              <a:rPr lang="en-US" sz="2400" dirty="0"/>
              <a:t>It allows us to write asynchronous code.</a:t>
            </a:r>
          </a:p>
          <a:p>
            <a:pPr marL="0" indent="0">
              <a:buNone/>
            </a:pPr>
            <a:r>
              <a:rPr lang="en-US" sz="2400" dirty="0"/>
              <a:t>The syntax for fetch() method: </a:t>
            </a:r>
            <a:r>
              <a:rPr lang="en-US" sz="2400" b="1" dirty="0">
                <a:highlight>
                  <a:srgbClr val="FFFF00"/>
                </a:highlight>
              </a:rPr>
              <a:t>let promise = fetch(</a:t>
            </a:r>
            <a:r>
              <a:rPr lang="en-US" sz="2400" b="1" dirty="0" err="1">
                <a:highlight>
                  <a:srgbClr val="FFFF00"/>
                </a:highlight>
              </a:rPr>
              <a:t>url</a:t>
            </a:r>
            <a:r>
              <a:rPr lang="en-US" sz="2400" b="1" dirty="0">
                <a:highlight>
                  <a:srgbClr val="FFFF00"/>
                </a:highlight>
              </a:rPr>
              <a:t>, [options])</a:t>
            </a:r>
          </a:p>
        </p:txBody>
      </p:sp>
    </p:spTree>
    <p:extLst>
      <p:ext uri="{BB962C8B-B14F-4D97-AF65-F5344CB8AC3E}">
        <p14:creationId xmlns:p14="http://schemas.microsoft.com/office/powerpoint/2010/main" val="421714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ADC7-EA4A-4939-893C-1AB7F577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59C2-8D68-4B4F-B639-FBB44087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browser requests the server and returns a promise as a response. </a:t>
            </a:r>
          </a:p>
          <a:p>
            <a:r>
              <a:rPr lang="en-US" sz="2400" dirty="0"/>
              <a:t>When the request unable to make HTTP-request due to network problems or response has failure HTTP-status code is 404 or 500, then the Fetch API rejects the Promise object. </a:t>
            </a:r>
          </a:p>
          <a:p>
            <a:r>
              <a:rPr lang="en-US" sz="2400" dirty="0"/>
              <a:t>When we get a response successfully form the server, the promise object returned in the Response Body.</a:t>
            </a:r>
          </a:p>
        </p:txBody>
      </p:sp>
    </p:spTree>
    <p:extLst>
      <p:ext uri="{BB962C8B-B14F-4D97-AF65-F5344CB8AC3E}">
        <p14:creationId xmlns:p14="http://schemas.microsoft.com/office/powerpoint/2010/main" val="133230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30FF-A4C2-4671-A3E2-FDCEAD3B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EB94-FDA7-483B-8061-F2B7876E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methods to access the response body in various formats: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response.text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read the response and return as text.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response.json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parse the response as JSON.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response.formData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return the response as </a:t>
            </a:r>
            <a:r>
              <a:rPr lang="en-US" sz="2600" dirty="0" err="1"/>
              <a:t>FormData</a:t>
            </a:r>
            <a:r>
              <a:rPr lang="en-US" sz="2600" dirty="0"/>
              <a:t> object 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response.blob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return the response as Blob (binary data with type).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response.arrayBuffer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return the response as </a:t>
            </a:r>
            <a:r>
              <a:rPr lang="en-US" sz="2600" dirty="0" err="1"/>
              <a:t>ArrayBuffer</a:t>
            </a:r>
            <a:r>
              <a:rPr lang="en-US" sz="2600" dirty="0"/>
              <a:t>(low-level representation of binary data).</a:t>
            </a:r>
          </a:p>
        </p:txBody>
      </p:sp>
    </p:spTree>
    <p:extLst>
      <p:ext uri="{BB962C8B-B14F-4D97-AF65-F5344CB8AC3E}">
        <p14:creationId xmlns:p14="http://schemas.microsoft.com/office/powerpoint/2010/main" val="20415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0F9-959B-48B0-82DE-14C4CF51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879F-DB9A-4697-8B9A-284CCCE2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use the async and await keyword with the fetch() method. </a:t>
            </a:r>
          </a:p>
          <a:p>
            <a:r>
              <a:rPr lang="en-US" dirty="0"/>
              <a:t>The async keyword is added to functions to tell them to return a promise rather than directly returning the value. </a:t>
            </a:r>
          </a:p>
          <a:p>
            <a:r>
              <a:rPr lang="en-US" dirty="0"/>
              <a:t>The await keyword only works inside async functions, used to pause the code on that line until promise gets complete.</a:t>
            </a:r>
          </a:p>
        </p:txBody>
      </p:sp>
    </p:spTree>
    <p:extLst>
      <p:ext uri="{BB962C8B-B14F-4D97-AF65-F5344CB8AC3E}">
        <p14:creationId xmlns:p14="http://schemas.microsoft.com/office/powerpoint/2010/main" val="33311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81D-0B0A-4B8B-B215-5EFFFD4B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POST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EACD-F162-40EA-9AED-A55C493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make a POST request, we need to mention the HTTP method (method)and request the body (body) inside the fetch method. </a:t>
            </a:r>
          </a:p>
          <a:p>
            <a:r>
              <a:rPr lang="en-US" sz="2400" dirty="0"/>
              <a:t>The request body can be string, </a:t>
            </a:r>
            <a:r>
              <a:rPr lang="en-US" sz="2400" dirty="0" err="1"/>
              <a:t>FormData</a:t>
            </a:r>
            <a:r>
              <a:rPr lang="en-US" sz="2400" dirty="0"/>
              <a:t> object, or blob. </a:t>
            </a:r>
          </a:p>
          <a:p>
            <a:r>
              <a:rPr lang="en-US" sz="2400" dirty="0"/>
              <a:t>If the request body is a string, then Content-Type header is set to text/</a:t>
            </a:r>
            <a:r>
              <a:rPr lang="en-US" sz="2400" dirty="0" err="1"/>
              <a:t>plain;charset</a:t>
            </a:r>
            <a:r>
              <a:rPr lang="en-US" sz="2400" dirty="0"/>
              <a:t>=UTF-8. </a:t>
            </a:r>
          </a:p>
          <a:p>
            <a:r>
              <a:rPr lang="en-US" sz="2400" dirty="0"/>
              <a:t>If the request body is a JSON, then Content-Type header is set to application/</a:t>
            </a:r>
            <a:r>
              <a:rPr lang="en-US" sz="2400" dirty="0" err="1"/>
              <a:t>json;charset</a:t>
            </a:r>
            <a:r>
              <a:rPr lang="en-US" sz="2400" dirty="0"/>
              <a:t>=UTF-8</a:t>
            </a:r>
            <a:r>
              <a:rPr lang="en-US" sz="240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4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4EBE-A611-4B9B-8DCD-DDC005C3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POST Request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C7474-FFB3-4BD4-AF8B-216887E75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83" y="1719262"/>
            <a:ext cx="5107917" cy="4845361"/>
          </a:xfrm>
        </p:spPr>
      </p:pic>
    </p:spTree>
    <p:extLst>
      <p:ext uri="{BB962C8B-B14F-4D97-AF65-F5344CB8AC3E}">
        <p14:creationId xmlns:p14="http://schemas.microsoft.com/office/powerpoint/2010/main" val="237154341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</TotalTime>
  <Words>394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futura-pt</vt:lpstr>
      <vt:lpstr>Wingdings</vt:lpstr>
      <vt:lpstr>Learner Template</vt:lpstr>
      <vt:lpstr>Fetch API</vt:lpstr>
      <vt:lpstr>Fetch API</vt:lpstr>
      <vt:lpstr>Fetch API</vt:lpstr>
      <vt:lpstr>Fetch API</vt:lpstr>
      <vt:lpstr>Fetch API</vt:lpstr>
      <vt:lpstr>POST Request</vt:lpstr>
      <vt:lpstr>POST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15</cp:revision>
  <dcterms:created xsi:type="dcterms:W3CDTF">2021-12-02T09:49:35Z</dcterms:created>
  <dcterms:modified xsi:type="dcterms:W3CDTF">2022-11-16T14:39:14Z</dcterms:modified>
</cp:coreProperties>
</file>