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2" y="0"/>
            <a:ext cx="12192003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2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77801" y="125414"/>
            <a:ext cx="11800417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313157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2"/>
            <a:ext cx="12192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7" y="6367323"/>
            <a:ext cx="1680284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6680" y="-4950"/>
            <a:ext cx="1117864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6680" y="1097281"/>
            <a:ext cx="1117864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9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12192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0793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6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12192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7"/>
            <a:ext cx="12192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3688" y="3242663"/>
            <a:ext cx="12192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9022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5344885" y="-3604447"/>
            <a:ext cx="1502227" cy="1219199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3"/>
            <a:ext cx="12192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3552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2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80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92587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8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277878" y="153884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68155" y="154035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6277878" y="409916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68155" y="410067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3067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209551" y="133350"/>
            <a:ext cx="11768667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67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051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9685945" y="365741"/>
            <a:ext cx="2071076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06680" y="1481447"/>
            <a:ext cx="111786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830343" y="6363713"/>
            <a:ext cx="1148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06681" y="-4950"/>
            <a:ext cx="8296895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5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0177" y="320635"/>
            <a:ext cx="8167376" cy="2965007"/>
          </a:xfrm>
        </p:spPr>
        <p:txBody>
          <a:bodyPr/>
          <a:lstStyle/>
          <a:p>
            <a:pPr algn="ctr"/>
            <a:r>
              <a:rPr lang="en-US" sz="5400"/>
              <a:t>JSON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611" y="-4950"/>
            <a:ext cx="6222671" cy="1224150"/>
          </a:xfrm>
        </p:spPr>
        <p:txBody>
          <a:bodyPr/>
          <a:lstStyle/>
          <a:p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>
                <a:solidFill>
                  <a:srgbClr val="A0A1A0"/>
                </a:solidFill>
              </a:rPr>
              <a:pPr/>
              <a:t>2</a:t>
            </a:fld>
            <a:endParaRPr lang="en-US" dirty="0">
              <a:solidFill>
                <a:srgbClr val="A0A1A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34E8A-BF04-4796-AF58-509DA4E21112}"/>
              </a:ext>
            </a:extLst>
          </p:cNvPr>
          <p:cNvSpPr/>
          <p:nvPr/>
        </p:nvSpPr>
        <p:spPr>
          <a:xfrm>
            <a:off x="1751610" y="1425844"/>
            <a:ext cx="8621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ED917-D1B0-48BA-99FE-A7EEECD7353D}"/>
              </a:ext>
            </a:extLst>
          </p:cNvPr>
          <p:cNvSpPr txBox="1"/>
          <p:nvPr/>
        </p:nvSpPr>
        <p:spPr>
          <a:xfrm>
            <a:off x="477078" y="450574"/>
            <a:ext cx="6798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JSON -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2C511-FFCB-48EB-A3F6-07F5E73AB14A}"/>
              </a:ext>
            </a:extLst>
          </p:cNvPr>
          <p:cNvSpPr txBox="1"/>
          <p:nvPr/>
        </p:nvSpPr>
        <p:spPr>
          <a:xfrm>
            <a:off x="477078" y="1550504"/>
            <a:ext cx="110523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JSON?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stands for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cript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bject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data-interchange format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"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self-describing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and easy to understand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independent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00C7-4B88-4E1F-9E10-7B6BBF3C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Why JSON 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5177-FF70-4112-85D6-2AB8EEABB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a syntax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and exchanging data.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text, written with JavaScript object notation.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exchanging data between a browser and a server, the data can only be text.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text, and we can convert any JavaScript object into JSON, and send JSON to the server.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convert any JSON received from the server into JavaScript objects.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way we can work with the data as JavaScript objects, with no complicated parsing and translations.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57F18-A1F4-43B3-A5A2-1366E761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8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8AB0-0637-4FF9-862F-E11D03D2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/>
              <a:t>JSON Syntax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E4E99-DF72-4069-B4DA-31973392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syntax is derived from JavaScript object notation syntax: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data is written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name/value pairs.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separated by commas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Curly braces hold objects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brackets hold arrays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name/value pair consists of a field name (in double quotes), followed by a colon, followed by a value: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name":"John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D2ED1-4BD3-4B40-B749-0045D982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4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9489-28F7-44A8-9E1F-C6E939C7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 err="1"/>
              <a:t>JSON.parse</a:t>
            </a:r>
            <a:r>
              <a:rPr lang="en-IN" sz="3200" b="0" dirty="0"/>
              <a:t>()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E8DEF-FAD9-4732-8AE5-510FF0BDA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used to exchange data to/from a web server.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receiving data from a web server, the data is always a string.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the data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and the data becomes a JavaScript object.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A4BE4-57C3-44E9-9754-C1972B22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9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8C39-F95F-44F3-8B77-CD47A4D3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Code Snippet for </a:t>
            </a:r>
            <a:r>
              <a:rPr lang="en-IN" sz="3200" dirty="0" err="1"/>
              <a:t>JSON.parse</a:t>
            </a:r>
            <a:r>
              <a:rPr lang="en-IN" sz="32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83093-2CBA-4DE3-A17C-D32331514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indent="0">
              <a:buNone/>
            </a:pP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&lt;h2&gt;Create Object from JSON String&lt;/h2&gt;</a:t>
            </a:r>
          </a:p>
          <a:p>
            <a:pPr marL="0" indent="0">
              <a:buNone/>
            </a:pP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id="demo"&gt;&lt;/p&gt;</a:t>
            </a:r>
          </a:p>
          <a:p>
            <a:pPr marL="0" indent="0">
              <a:buNone/>
            </a:pP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txt = '{"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name":"John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"age":30, "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city":"New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York"}'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(txt);</a:t>
            </a:r>
          </a:p>
          <a:p>
            <a:pPr marL="0" indent="0">
              <a:buNone/>
            </a:pP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obj.name + ", " + 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obj.age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>
              <a:buNone/>
            </a:pP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47E8B-00D3-4EAE-B1B8-4CB90206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1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B026-187C-45EC-8E98-A8564E88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 err="1"/>
              <a:t>JSON.stringify</a:t>
            </a:r>
            <a:r>
              <a:rPr lang="en-IN" sz="3200" b="0" dirty="0"/>
              <a:t>()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1AF91-A137-4A3D-8F7C-1C400718E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used to exchange data to/from a web server.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sending data to a web server, the data has to be a string.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a JavaScript object into a string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3356F-3EC8-4DBC-9B6C-421E5027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8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90BE-BC29-40B8-8354-2D3E6949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Code Snippet for </a:t>
            </a:r>
            <a:r>
              <a:rPr lang="en-IN" sz="3200" dirty="0"/>
              <a:t>JSON. </a:t>
            </a:r>
            <a:r>
              <a:rPr lang="en-IN" sz="3200" dirty="0" err="1"/>
              <a:t>stringify</a:t>
            </a:r>
            <a:r>
              <a:rPr lang="en-IN" sz="32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CB577-44D8-40B1-87E7-D1D5A1348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&lt;h2&gt;Create JSON string from a JavaScript object.&lt;/h2&gt;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&lt;p id="demo"&gt;&lt;/p&gt;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obj</a:t>
            </a:r>
            <a:r>
              <a:rPr lang="en-IN" dirty="0"/>
              <a:t> = { name: "John", age: 30, city: "New York" };</a:t>
            </a:r>
          </a:p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myJSON</a:t>
            </a:r>
            <a:r>
              <a:rPr lang="en-IN" dirty="0"/>
              <a:t> = </a:t>
            </a:r>
            <a:r>
              <a:rPr lang="en-IN" dirty="0" err="1"/>
              <a:t>JSON.stringify</a:t>
            </a:r>
            <a:r>
              <a:rPr lang="en-IN" dirty="0"/>
              <a:t>(</a:t>
            </a:r>
            <a:r>
              <a:rPr lang="en-IN" dirty="0" err="1"/>
              <a:t>obj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</a:t>
            </a:r>
            <a:r>
              <a:rPr lang="en-IN" dirty="0" err="1"/>
              <a:t>myJSON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56E9D-F755-4A11-9013-F58D905B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7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8240-A3AC-412F-9A19-E90E3021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JSON vs JS object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87ADFA5-F0EA-4D40-9A57-44396523D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171600"/>
              </p:ext>
            </p:extLst>
          </p:nvPr>
        </p:nvGraphicFramePr>
        <p:xfrm>
          <a:off x="2503409" y="1209564"/>
          <a:ext cx="6640591" cy="54049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0815">
                  <a:extLst>
                    <a:ext uri="{9D8B030D-6E8A-4147-A177-3AD203B41FA5}">
                      <a16:colId xmlns:a16="http://schemas.microsoft.com/office/drawing/2014/main" val="2425899163"/>
                    </a:ext>
                  </a:extLst>
                </a:gridCol>
                <a:gridCol w="3399776">
                  <a:extLst>
                    <a:ext uri="{9D8B030D-6E8A-4147-A177-3AD203B41FA5}">
                      <a16:colId xmlns:a16="http://schemas.microsoft.com/office/drawing/2014/main" val="2885327922"/>
                    </a:ext>
                  </a:extLst>
                </a:gridCol>
              </a:tblGrid>
              <a:tr h="436746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63742"/>
                  </a:ext>
                </a:extLst>
              </a:tr>
              <a:tr h="418464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SCRIPT OBJECT NOTATION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Syntax: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“Key”  : ”value”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 car= {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“model” : “Q3”,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“name” : “Audi”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 OBJECTS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Syntax: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 : ”value”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 car= {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: “Q3”,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: “Audi”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0711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61820-777A-4C00-81E3-7ACDB145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48068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556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2_Custom Design</vt:lpstr>
      <vt:lpstr>JSON</vt:lpstr>
      <vt:lpstr> </vt:lpstr>
      <vt:lpstr>Why JSON ?</vt:lpstr>
      <vt:lpstr>JSON Syntax </vt:lpstr>
      <vt:lpstr>JSON.parse() </vt:lpstr>
      <vt:lpstr>Code Snippet for JSON.parse()</vt:lpstr>
      <vt:lpstr>JSON.stringify() </vt:lpstr>
      <vt:lpstr>Code Snippet for JSON. stringify()</vt:lpstr>
      <vt:lpstr>JSON vs JS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Namrata</dc:creator>
  <cp:lastModifiedBy>Jasdhir Singh</cp:lastModifiedBy>
  <cp:revision>8</cp:revision>
  <dcterms:created xsi:type="dcterms:W3CDTF">2018-10-17T16:17:06Z</dcterms:created>
  <dcterms:modified xsi:type="dcterms:W3CDTF">2023-08-16T15:02:42Z</dcterms:modified>
</cp:coreProperties>
</file>