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EF13-44C4-416E-923E-01C110A1CD4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E5C6-89B2-46FE-A4D5-D5138A5D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1023067-1DDB-43D1-B64A-80AEE82A3582}" type="datetime1">
              <a:rPr lang="en-US" smtClean="0"/>
              <a:t>2/27/2024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807A3-52F6-4D53-A9F5-E86CC27CDB6F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9E6B0-3E47-441C-96A8-A4E4359B960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514C8B-E5E4-449F-A66C-31D13906C031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FA7CD0-C1FD-44A8-8655-F0F1F6F979A3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AE5EC-4292-47B8-AF25-AC1CF2DEEC66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8B25F-E31C-4F20-9280-28AB9BE83686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2F392-66C8-4172-9020-5A322182B243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BE8A8-4D5A-4AD2-B758-733037D06F7E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15A1B-CEB4-4F77-9C98-527EEEE5779B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3C2D3-23D8-467E-A1B9-5CFFB9BD370C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47410-334C-4BAA-9330-39E85790A312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0BBBB4-A5E5-4CBD-94EF-91B93D0757B0}" type="datetime1">
              <a:rPr lang="en-US" smtClean="0"/>
              <a:t>2/27/2024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Distributed systems can be unreliable. Requests might encounter timeouts or fail completely. </a:t>
            </a:r>
          </a:p>
          <a:p>
            <a:r>
              <a:rPr lang="en-US" sz="2600" dirty="0"/>
              <a:t>A circuit breaker can help mitigate these issues, and Spring Cloud Circuit Breaker gives you the choice of three popular options: Resilience4J, Sentinel, or Hystrix.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Debugging distributed applications can be complex and take a long time. </a:t>
            </a:r>
          </a:p>
          <a:p>
            <a:r>
              <a:rPr lang="en-US" sz="2600" dirty="0"/>
              <a:t>For any given failure, you might need to piece together traces of information from several independent services. </a:t>
            </a:r>
          </a:p>
          <a:p>
            <a:r>
              <a:rPr lang="en-US" sz="2600" dirty="0"/>
              <a:t>Spring Cloud Sleuth can instrument your applications in a predictable and repeatable way. </a:t>
            </a:r>
          </a:p>
          <a:p>
            <a:r>
              <a:rPr lang="en-US" sz="2600" dirty="0"/>
              <a:t>And when used in conjunction with Zipkin, you can zero in on any latency problems you might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the cloud, you get extra points for having reliable, trustworthy, stable APIs—but getting there can be a journey. </a:t>
            </a:r>
          </a:p>
          <a:p>
            <a:r>
              <a:rPr lang="en-US" sz="2600" dirty="0"/>
              <a:t>Contract-based testing is one technique that high-performing teams often use to stay on track. </a:t>
            </a:r>
          </a:p>
          <a:p>
            <a:r>
              <a:rPr lang="en-US" sz="2600" dirty="0"/>
              <a:t>It helps by formalizing the content of APIs and building tests around them to ensure code remains in check.</a:t>
            </a:r>
          </a:p>
          <a:p>
            <a:r>
              <a:rPr lang="en-US" sz="2600" dirty="0"/>
              <a:t>Spring Cloud Contract provides contract-based testing support for REST and messaging-based APIs with contracts written in Groovy, Java, or </a:t>
            </a:r>
            <a:r>
              <a:rPr lang="en-US" sz="2600" dirty="0" err="1"/>
              <a:t>Kotlin</a:t>
            </a:r>
            <a:r>
              <a:rPr lang="en-US" sz="2600" dirty="0"/>
              <a:t>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Microservice</a:t>
            </a:r>
            <a:r>
              <a:rPr lang="en-US" sz="2400" dirty="0"/>
              <a:t> architectures are the ‘new normal’. </a:t>
            </a:r>
          </a:p>
          <a:p>
            <a:r>
              <a:rPr lang="en-US" sz="2400" dirty="0"/>
              <a:t>Building small, self-contained, ready to run applications can bring great flexibility and added resilience to your code. </a:t>
            </a:r>
          </a:p>
          <a:p>
            <a:r>
              <a:rPr lang="en-US" sz="2400" dirty="0"/>
              <a:t>Spring Boot’s many purpose-built features make it easy to build and run your </a:t>
            </a:r>
            <a:r>
              <a:rPr lang="en-US" sz="2400" dirty="0" err="1"/>
              <a:t>microservices</a:t>
            </a:r>
            <a:r>
              <a:rPr lang="en-US" sz="2400" dirty="0"/>
              <a:t> in production at scale. </a:t>
            </a:r>
          </a:p>
          <a:p>
            <a:r>
              <a:rPr lang="en-US" sz="2400" dirty="0"/>
              <a:t>And don’t forget, no </a:t>
            </a:r>
            <a:r>
              <a:rPr lang="en-US" sz="2400" dirty="0" err="1"/>
              <a:t>microservice</a:t>
            </a:r>
            <a:r>
              <a:rPr lang="en-US" sz="2400" dirty="0"/>
              <a:t> architecture is complete without Spring Cloud ‒ easing administration and boosting your fault-tolerance.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Developing distributed systems can be challenging. </a:t>
            </a:r>
          </a:p>
          <a:p>
            <a:r>
              <a:rPr lang="en-US" sz="2400" dirty="0"/>
              <a:t>Complexity is moved from the application layer to the network layer and demands greater interaction between services. </a:t>
            </a:r>
          </a:p>
          <a:p>
            <a:r>
              <a:rPr lang="en-US" sz="2400" dirty="0"/>
              <a:t>Making your code ‘cloud-native’ means dealing with </a:t>
            </a:r>
            <a:br>
              <a:rPr lang="en-US" sz="2400" dirty="0"/>
            </a:br>
            <a:r>
              <a:rPr lang="en-US" sz="2400" dirty="0"/>
              <a:t>12-factor issues such as external configuration, statelessness, logging, and connecting to backing services. </a:t>
            </a:r>
          </a:p>
          <a:p>
            <a:r>
              <a:rPr lang="en-US" sz="2400" dirty="0"/>
              <a:t>The Spring Cloud suite of projects contains many of the services you need to make your applications run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Twelve Factors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Codebase</a:t>
            </a:r>
          </a:p>
          <a:p>
            <a:pPr marL="0" indent="0">
              <a:buNone/>
            </a:pPr>
            <a:r>
              <a:rPr lang="en-US" sz="1800" dirty="0"/>
              <a:t>One codebase tracked in revision control, many deploys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Dependencies</a:t>
            </a:r>
          </a:p>
          <a:p>
            <a:pPr marL="0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Config</a:t>
            </a:r>
          </a:p>
          <a:p>
            <a:pPr marL="0" indent="0">
              <a:buNone/>
            </a:pPr>
            <a:r>
              <a:rPr lang="en-US" sz="1800" dirty="0"/>
              <a:t>Store </a:t>
            </a:r>
            <a:r>
              <a:rPr lang="en-US" sz="1800" dirty="0" err="1"/>
              <a:t>config</a:t>
            </a:r>
            <a:r>
              <a:rPr lang="en-US" sz="1800" dirty="0"/>
              <a:t> in the environment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Backing services</a:t>
            </a:r>
          </a:p>
          <a:p>
            <a:pPr marL="0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Build, release, run</a:t>
            </a:r>
          </a:p>
          <a:p>
            <a:pPr marL="0" indent="0">
              <a:buNone/>
            </a:pPr>
            <a:r>
              <a:rPr lang="en-US" sz="1800" dirty="0"/>
              <a:t>Strictly separate build and run stages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Processes</a:t>
            </a:r>
          </a:p>
          <a:p>
            <a:pPr marL="0" indent="0">
              <a:buNone/>
            </a:pPr>
            <a:r>
              <a:rPr lang="en-US" sz="1800" dirty="0"/>
              <a:t>Execute the app as one or more stateless processes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Port binding</a:t>
            </a:r>
          </a:p>
          <a:p>
            <a:pPr marL="0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Concurrency</a:t>
            </a:r>
          </a:p>
          <a:p>
            <a:pPr marL="0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Disposability</a:t>
            </a:r>
          </a:p>
          <a:p>
            <a:pPr marL="0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Dev/prod parity</a:t>
            </a:r>
          </a:p>
          <a:p>
            <a:pPr marL="0" indent="0">
              <a:buNone/>
            </a:pPr>
            <a:r>
              <a:rPr lang="en-US" sz="1800" dirty="0"/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Logs</a:t>
            </a:r>
          </a:p>
          <a:p>
            <a:pPr marL="0" indent="0">
              <a:buNone/>
            </a:pPr>
            <a:r>
              <a:rPr lang="en-US" sz="1800" dirty="0"/>
              <a:t>Treat logs as event streams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Admin processes</a:t>
            </a:r>
          </a:p>
          <a:p>
            <a:pPr marL="0" indent="0">
              <a:buNone/>
            </a:pPr>
            <a:r>
              <a:rPr lang="en-US" sz="1800" dirty="0"/>
              <a:t>Run admin/management tasks as one-off processes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distributed nature of </a:t>
            </a:r>
            <a:r>
              <a:rPr lang="en-US" sz="2400" dirty="0" err="1"/>
              <a:t>microservices</a:t>
            </a:r>
            <a:r>
              <a:rPr lang="en-US" sz="2400" dirty="0"/>
              <a:t> brings challenges. </a:t>
            </a:r>
          </a:p>
          <a:p>
            <a:r>
              <a:rPr lang="en-US" sz="2400" dirty="0"/>
              <a:t>Spring helps you mitigate these. </a:t>
            </a:r>
          </a:p>
          <a:p>
            <a:r>
              <a:rPr lang="en-US" sz="2400" dirty="0"/>
              <a:t>With several ready-to-run cloud patterns, Spring Cloud can help with service discovery, load-balancing, circuit-breaking, distributed tracing, and monitoring. </a:t>
            </a:r>
          </a:p>
          <a:p>
            <a:r>
              <a:rPr lang="en-US" sz="2400" dirty="0"/>
              <a:t>It can even act as an API gateway.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34394"/>
            <a:ext cx="6781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12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cloud, applications can’t always know the exact location of other services. </a:t>
            </a:r>
          </a:p>
          <a:p>
            <a:r>
              <a:rPr lang="en-US" sz="2400" dirty="0"/>
              <a:t>A service registry, such as </a:t>
            </a:r>
            <a:r>
              <a:rPr lang="en-US" sz="2400"/>
              <a:t>Netflix Eureka, </a:t>
            </a:r>
            <a:r>
              <a:rPr lang="en-US" sz="2400" dirty="0" err="1"/>
              <a:t>HashiCorp</a:t>
            </a:r>
            <a:r>
              <a:rPr lang="en-US" sz="2400" dirty="0"/>
              <a:t> Consul, can help. </a:t>
            </a:r>
          </a:p>
          <a:p>
            <a:r>
              <a:rPr lang="en-US" sz="2400" dirty="0"/>
              <a:t>Spring Cloud provides </a:t>
            </a:r>
            <a:r>
              <a:rPr lang="en-US" sz="2400" dirty="0" err="1"/>
              <a:t>DiscoveryClient</a:t>
            </a:r>
            <a:r>
              <a:rPr lang="en-US" sz="2400" dirty="0"/>
              <a:t> implementations for popular registries such as Eureka, Consul, Zookeeper, and even Kubernetes' built-in system. </a:t>
            </a:r>
          </a:p>
          <a:p>
            <a:r>
              <a:rPr lang="en-US" sz="2400" dirty="0"/>
              <a:t>There’s also a Spring Cloud Load Balancer to help you distribute the load carefully among your service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API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With so many clients and servers in play, it’s often helpful to include an API gateway in your cloud architecture. </a:t>
            </a:r>
          </a:p>
          <a:p>
            <a:r>
              <a:rPr lang="en-US" sz="2600" dirty="0"/>
              <a:t>A gateway can take care of securing and routing messages, hiding services, throttling load, and many other useful things. </a:t>
            </a:r>
          </a:p>
          <a:p>
            <a:r>
              <a:rPr lang="en-US" sz="2600" dirty="0"/>
              <a:t>Spring Cloud Gateway gives you precise control of your API layer, integrating Spring Cloud service discovery and client-side load-balancing solutions to simplify configuration and maintenance.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Cloud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the cloud, configuration can’t simply be embedded inside the application. </a:t>
            </a:r>
          </a:p>
          <a:p>
            <a:r>
              <a:rPr lang="en-US" sz="2600" dirty="0"/>
              <a:t>The configuration has to be flexible enough to cope with multiple applications, environments, and service instances, as well as deal with dynamic changes without downtime. </a:t>
            </a:r>
          </a:p>
          <a:p>
            <a:r>
              <a:rPr lang="en-US" sz="2600" dirty="0"/>
              <a:t>Spring Cloud Config is designed to ease these burdens and offers integration with version control systems like </a:t>
            </a:r>
            <a:r>
              <a:rPr lang="en-US" sz="2600" dirty="0" err="1"/>
              <a:t>Git</a:t>
            </a:r>
            <a:r>
              <a:rPr lang="en-US" sz="2600" dirty="0"/>
              <a:t> to help you keep your configuration 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094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25</TotalTime>
  <Words>731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Learner Template</vt:lpstr>
      <vt:lpstr>Spring Cloud</vt:lpstr>
      <vt:lpstr>Microservices</vt:lpstr>
      <vt:lpstr>Spring Cloud</vt:lpstr>
      <vt:lpstr>The Twelve Factors</vt:lpstr>
      <vt:lpstr>Spring Cloud</vt:lpstr>
      <vt:lpstr>Spring Cloud</vt:lpstr>
      <vt:lpstr>Service discovery</vt:lpstr>
      <vt:lpstr>API gateway</vt:lpstr>
      <vt:lpstr>Cloud configuration</vt:lpstr>
      <vt:lpstr>Circuit breakers</vt:lpstr>
      <vt:lpstr>Tracing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User</dc:creator>
  <cp:lastModifiedBy>Jasdhir Singh</cp:lastModifiedBy>
  <cp:revision>34</cp:revision>
  <dcterms:created xsi:type="dcterms:W3CDTF">2021-04-15T10:50:50Z</dcterms:created>
  <dcterms:modified xsi:type="dcterms:W3CDTF">2024-02-27T09:24:19Z</dcterms:modified>
</cp:coreProperties>
</file>