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D369-8637-4F0F-99D8-BE0099D7FAE7}" type="datetimeFigureOut">
              <a:rPr lang="en-US" smtClean="0"/>
              <a:t>17-Apr-21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CDE20-A25C-4D6A-997C-C9BF9A5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E8338A8-62AD-4E93-8D59-4B45E76EE2A1}" type="datetime1">
              <a:rPr lang="en-US" smtClean="0"/>
              <a:t>17-Apr-21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ECF29-AC05-44BD-A7F5-721643A8F062}" type="datetime1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8F7A6-9C99-46DC-A36D-370EC13A9E21}" type="datetime1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D0EB5C-6ABD-4847-AD0B-05FDE9C63477}" type="datetime1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303630-6330-4F5E-8185-806D6BE49D12}" type="datetime1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BAD440-24F5-4C49-8A57-AED45B5633DD}" type="datetime1">
              <a:rPr lang="en-US" smtClean="0"/>
              <a:t>17-Apr-21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3A665-4EA6-4935-857D-FA7A63E297C1}" type="datetime1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D2DD57-4513-41DC-9EEC-E0EF6D63544A}" type="datetime1">
              <a:rPr lang="en-US" smtClean="0"/>
              <a:t>17-Apr-21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F11B9F-32D6-4013-8D46-602736D0F799}" type="datetime1">
              <a:rPr lang="en-US" smtClean="0"/>
              <a:t>17-Apr-21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CC05A-F771-4B81-9F9D-96F8552C6647}" type="datetime1">
              <a:rPr lang="en-US" smtClean="0"/>
              <a:t>17-Apr-21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0CEBCB-2B96-4A90-8118-7BC46CCBD623}" type="datetime1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B75DD-49D7-4DDF-8B50-5D83FDA2BC36}" type="datetime1">
              <a:rPr lang="en-US" smtClean="0"/>
              <a:t>17-Apr-21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30A9093-36E3-44FA-99AF-53128674C028}" type="datetime1">
              <a:rPr lang="en-US" smtClean="0"/>
              <a:t>17-Apr-21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CC7756-C219-4C51-B214-763EADB788F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cloud-conf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Configuration Servers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1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cloud, configuration can’t simply be embedded inside the application.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configuration has to be flexible enough to cope with multiple applications, environments, and service instances, as well as deal with dynamic changes without downtime.</a:t>
            </a:r>
          </a:p>
          <a:p>
            <a:r>
              <a:rPr lang="en-US" sz="2400" dirty="0">
                <a:hlinkClick r:id="rId2"/>
              </a:rPr>
              <a:t>Spring Cloud </a:t>
            </a:r>
            <a:r>
              <a:rPr lang="en-US" sz="2400" dirty="0" err="1">
                <a:hlinkClick r:id="rId2"/>
              </a:rPr>
              <a:t>Config</a:t>
            </a:r>
            <a:r>
              <a:rPr lang="en-US" sz="2400" dirty="0"/>
              <a:t> is designed to ease these burdens and offers integration with version control systems like </a:t>
            </a:r>
            <a:r>
              <a:rPr lang="en-US" sz="2400" dirty="0" err="1"/>
              <a:t>Git</a:t>
            </a:r>
            <a:r>
              <a:rPr lang="en-US" sz="2400" dirty="0"/>
              <a:t> to help you keep our configuration safe.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610600" cy="4411662"/>
          </a:xfrm>
        </p:spPr>
        <p:txBody>
          <a:bodyPr/>
          <a:lstStyle/>
          <a:p>
            <a:r>
              <a:rPr lang="en-US" sz="2300" dirty="0"/>
              <a:t>Spring Cloud </a:t>
            </a:r>
            <a:r>
              <a:rPr lang="en-US" sz="2300" dirty="0" err="1"/>
              <a:t>Config</a:t>
            </a:r>
            <a:r>
              <a:rPr lang="en-US" sz="2300" dirty="0"/>
              <a:t> provides server-side and client-side support for externalized configuration in a distributed system. </a:t>
            </a:r>
            <a:endParaRPr lang="en-US" sz="2300" dirty="0" smtClean="0"/>
          </a:p>
          <a:p>
            <a:r>
              <a:rPr lang="en-US" sz="2300" dirty="0" smtClean="0"/>
              <a:t>With </a:t>
            </a:r>
            <a:r>
              <a:rPr lang="en-US" sz="2300" dirty="0"/>
              <a:t>Spring Cloud </a:t>
            </a:r>
            <a:r>
              <a:rPr lang="en-US" sz="2300" dirty="0" err="1"/>
              <a:t>Config</a:t>
            </a:r>
            <a:r>
              <a:rPr lang="en-US" sz="2300" dirty="0"/>
              <a:t> Server, we have a central place to manage external properties for applications across all environments. </a:t>
            </a:r>
            <a:endParaRPr lang="en-US" sz="2300" dirty="0" smtClean="0"/>
          </a:p>
          <a:p>
            <a:r>
              <a:rPr lang="en-US" sz="2300" dirty="0" smtClean="0"/>
              <a:t>Services </a:t>
            </a:r>
            <a:r>
              <a:rPr lang="en-US" sz="2300" dirty="0"/>
              <a:t>can consume their application properties from the </a:t>
            </a:r>
            <a:r>
              <a:rPr lang="en-US" sz="2300" dirty="0" err="1"/>
              <a:t>Config</a:t>
            </a:r>
            <a:r>
              <a:rPr lang="en-US" sz="2300" dirty="0"/>
              <a:t> Server rather than loading them locally from the file system or </a:t>
            </a:r>
            <a:r>
              <a:rPr lang="en-US" sz="2300" dirty="0" err="1"/>
              <a:t>classpath</a:t>
            </a:r>
            <a:r>
              <a:rPr lang="en-US" sz="2300" dirty="0"/>
              <a:t>. </a:t>
            </a:r>
            <a:endParaRPr lang="en-US" sz="2300" dirty="0" smtClean="0"/>
          </a:p>
          <a:p>
            <a:r>
              <a:rPr lang="en-US" sz="2300" dirty="0" smtClean="0"/>
              <a:t>Configuration </a:t>
            </a:r>
            <a:r>
              <a:rPr lang="en-US" sz="2300" dirty="0"/>
              <a:t>is not stored in the </a:t>
            </a:r>
            <a:r>
              <a:rPr lang="en-US" sz="2300" dirty="0" err="1"/>
              <a:t>Config</a:t>
            </a:r>
            <a:r>
              <a:rPr lang="en-US" sz="2300" dirty="0"/>
              <a:t> Server itself but pulled from a </a:t>
            </a:r>
            <a:r>
              <a:rPr lang="en-US" sz="2300" dirty="0" err="1"/>
              <a:t>Git</a:t>
            </a:r>
            <a:r>
              <a:rPr lang="en-US" sz="2300" dirty="0"/>
              <a:t> repository. </a:t>
            </a:r>
            <a:endParaRPr lang="en-US" sz="2300" dirty="0" smtClean="0"/>
          </a:p>
          <a:p>
            <a:r>
              <a:rPr lang="en-US" sz="2300" dirty="0" smtClean="0"/>
              <a:t>This </a:t>
            </a:r>
            <a:r>
              <a:rPr lang="en-US" sz="2300" dirty="0"/>
              <a:t>allows us to manage our application configuration with all the benefits of version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Servers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37" y="2177012"/>
            <a:ext cx="6630325" cy="34961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Cloud </a:t>
            </a:r>
            <a:r>
              <a:rPr lang="en-US" sz="2400" dirty="0" err="1"/>
              <a:t>Config</a:t>
            </a:r>
            <a:r>
              <a:rPr lang="en-US" sz="2400" dirty="0"/>
              <a:t> Server provides an HTTP resource-based API for external configuration (name-value pairs or equivalent YAML content).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server is embeddable in a Spring Boot application, by using the @</a:t>
            </a:r>
            <a:r>
              <a:rPr lang="en-US" sz="2400" dirty="0" err="1"/>
              <a:t>EnableConfigServer</a:t>
            </a:r>
            <a:r>
              <a:rPr lang="en-US" sz="2400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6553200" cy="237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err="1"/>
              <a:t>Config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can also set a default configuration </a:t>
            </a:r>
            <a:r>
              <a:rPr lang="en-US" sz="2400" dirty="0" err="1"/>
              <a:t>git</a:t>
            </a:r>
            <a:r>
              <a:rPr lang="en-US" sz="2400" dirty="0"/>
              <a:t> repository in </a:t>
            </a:r>
            <a:r>
              <a:rPr lang="en-US" sz="2400" dirty="0" err="1"/>
              <a:t>application.properties</a:t>
            </a:r>
            <a:r>
              <a:rPr lang="en-US" sz="2400" dirty="0"/>
              <a:t> file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Config</a:t>
            </a:r>
            <a:r>
              <a:rPr lang="en-US" sz="2400" dirty="0"/>
              <a:t> Server stores the configuration data with the help of </a:t>
            </a:r>
            <a:r>
              <a:rPr lang="en-US" sz="2400" dirty="0" err="1"/>
              <a:t>EnvironmentRepository</a:t>
            </a:r>
            <a:r>
              <a:rPr lang="en-US" sz="2400" dirty="0"/>
              <a:t> and serves a Environment object to the client. The Environment resources are </a:t>
            </a:r>
            <a:r>
              <a:rPr lang="en-US" sz="2400" dirty="0" err="1"/>
              <a:t>parametrized</a:t>
            </a:r>
            <a:r>
              <a:rPr lang="en-US" sz="2400" dirty="0"/>
              <a:t> by three variables:</a:t>
            </a:r>
          </a:p>
          <a:p>
            <a:pPr lvl="1"/>
            <a:r>
              <a:rPr lang="en-US" sz="2200" dirty="0"/>
              <a:t>{application} - maps to spring.application.name on the client side.</a:t>
            </a:r>
          </a:p>
          <a:p>
            <a:pPr lvl="1"/>
            <a:r>
              <a:rPr lang="en-US" sz="2200" dirty="0"/>
              <a:t>{profile} - maps to </a:t>
            </a:r>
            <a:r>
              <a:rPr lang="en-US" sz="2200" dirty="0" err="1"/>
              <a:t>spring.profiles.active</a:t>
            </a:r>
            <a:r>
              <a:rPr lang="en-US" sz="2200" dirty="0"/>
              <a:t> on the client.</a:t>
            </a:r>
          </a:p>
          <a:p>
            <a:pPr lvl="1"/>
            <a:r>
              <a:rPr lang="en-US" sz="2200" dirty="0"/>
              <a:t>{label} - it is a server side feature </a:t>
            </a:r>
            <a:r>
              <a:rPr lang="en-US" sz="2200" dirty="0" err="1"/>
              <a:t>labelling</a:t>
            </a:r>
            <a:r>
              <a:rPr lang="en-US" sz="2200" dirty="0"/>
              <a:t> a "versioned" set of </a:t>
            </a:r>
            <a:r>
              <a:rPr lang="en-US" sz="2200" dirty="0" err="1"/>
              <a:t>config</a:t>
            </a:r>
            <a:r>
              <a:rPr lang="en-US" sz="2200" dirty="0"/>
              <a:t> files.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80212"/>
            <a:ext cx="5796891" cy="59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1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Spring Cloud </a:t>
            </a:r>
            <a:r>
              <a:rPr lang="en-US" i="1" dirty="0" err="1"/>
              <a:t>Config</a:t>
            </a:r>
            <a:r>
              <a:rPr lang="en-US" i="1" dirty="0"/>
              <a:t> Client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Spring Cloud </a:t>
            </a:r>
            <a:r>
              <a:rPr lang="en-US" sz="2200" dirty="0" err="1"/>
              <a:t>Config</a:t>
            </a:r>
            <a:r>
              <a:rPr lang="en-US" sz="2200" dirty="0"/>
              <a:t> Client binds to the </a:t>
            </a:r>
            <a:r>
              <a:rPr lang="en-US" sz="2200" dirty="0" err="1"/>
              <a:t>Config</a:t>
            </a:r>
            <a:r>
              <a:rPr lang="en-US" sz="2200" dirty="0"/>
              <a:t> Server and initialize Spring Environment with remote property sources. </a:t>
            </a:r>
            <a:endParaRPr lang="en-US" sz="2200" dirty="0" smtClean="0"/>
          </a:p>
          <a:p>
            <a:r>
              <a:rPr lang="en-US" sz="2200" dirty="0" smtClean="0"/>
              <a:t>All </a:t>
            </a:r>
            <a:r>
              <a:rPr lang="en-US" sz="2200" dirty="0"/>
              <a:t>client applications that want to consume the </a:t>
            </a:r>
            <a:r>
              <a:rPr lang="en-US" sz="2200" dirty="0" err="1"/>
              <a:t>Config</a:t>
            </a:r>
            <a:r>
              <a:rPr lang="en-US" sz="2200" dirty="0"/>
              <a:t> Server need a </a:t>
            </a:r>
            <a:r>
              <a:rPr lang="en-US" sz="2200" dirty="0" err="1"/>
              <a:t>bootstrap.yml</a:t>
            </a:r>
            <a:r>
              <a:rPr lang="en-US" sz="2200" dirty="0"/>
              <a:t> (or an environment variable) with the server address set in </a:t>
            </a:r>
            <a:r>
              <a:rPr lang="en-US" sz="2200" dirty="0" err="1"/>
              <a:t>spring.cloud.config.uri</a:t>
            </a:r>
            <a:r>
              <a:rPr lang="en-US" sz="2200" dirty="0"/>
              <a:t> (it defaults to "</a:t>
            </a:r>
            <a:r>
              <a:rPr lang="en-US" sz="2200" dirty="0">
                <a:hlinkClick r:id="rId2"/>
              </a:rPr>
              <a:t>http://localhost:8888</a:t>
            </a:r>
            <a:r>
              <a:rPr lang="en-US" sz="2200" dirty="0"/>
              <a:t>").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client application has the following bootstrap configuration in the </a:t>
            </a:r>
            <a:r>
              <a:rPr lang="en-US" sz="2200" dirty="0" err="1"/>
              <a:t>bootstrap.yml</a:t>
            </a:r>
            <a:r>
              <a:rPr lang="en-US" sz="2200" dirty="0"/>
              <a:t>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7756-C219-4C51-B214-763EADB788F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11524"/>
            <a:ext cx="3048000" cy="184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10431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</TotalTime>
  <Words>375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Learner Template</vt:lpstr>
      <vt:lpstr>Configuration Servers</vt:lpstr>
      <vt:lpstr>Configuration Servers</vt:lpstr>
      <vt:lpstr>Configuration Servers</vt:lpstr>
      <vt:lpstr>Configuration Servers</vt:lpstr>
      <vt:lpstr>Spring Cloud Config Server</vt:lpstr>
      <vt:lpstr>Spring Cloud Config Server</vt:lpstr>
      <vt:lpstr>Spring Cloud Config Client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Servers</dc:title>
  <dc:creator>Windows User</dc:creator>
  <cp:lastModifiedBy>Windows User</cp:lastModifiedBy>
  <cp:revision>18</cp:revision>
  <dcterms:created xsi:type="dcterms:W3CDTF">2021-04-17T15:02:05Z</dcterms:created>
  <dcterms:modified xsi:type="dcterms:W3CDTF">2021-04-17T15:07:59Z</dcterms:modified>
</cp:coreProperties>
</file>