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59A72DE-CD57-440B-8564-B0C4DF65E50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DCFA244-DED8-426B-A701-2338269F1DCB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Configuration with</a:t>
            </a:r>
            <a:br>
              <a:rPr lang="en-US" dirty="0"/>
            </a:br>
            <a:r>
              <a:rPr lang="en-US" dirty="0"/>
              <a:t>Annotations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</a:t>
            </a:r>
            <a:r>
              <a:rPr lang="en-US" dirty="0"/>
              <a:t>component scanning in Spring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@Component Annotation to your Java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Retrieve </a:t>
            </a:r>
            <a:r>
              <a:rPr lang="en-US" dirty="0"/>
              <a:t>bean from Spring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Enable component scanning in Spring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&lt;beans … 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context:component-scan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base-package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i="1" dirty="0" err="1" smtClean="0">
                <a:solidFill>
                  <a:srgbClr val="FF0000"/>
                </a:solidFill>
              </a:rPr>
              <a:t>com.jasdhir.springdemo</a:t>
            </a:r>
            <a:r>
              <a:rPr lang="en-US" b="1" i="1" dirty="0">
                <a:solidFill>
                  <a:srgbClr val="FF0000"/>
                </a:solidFill>
              </a:rPr>
              <a:t>" </a:t>
            </a:r>
            <a:r>
              <a:rPr lang="en-US" b="1" dirty="0"/>
              <a:t>/&gt;</a:t>
            </a:r>
          </a:p>
          <a:p>
            <a:pPr marL="0" indent="0">
              <a:buNone/>
            </a:pPr>
            <a:r>
              <a:rPr lang="en-US" b="1" dirty="0"/>
              <a:t>&lt;/beans&gt;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2: Add the @Component Annotation to your Java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@Component("</a:t>
            </a:r>
            <a:r>
              <a:rPr lang="en-US" dirty="0" err="1" smtClean="0">
                <a:solidFill>
                  <a:srgbClr val="FF0000"/>
                </a:solidFill>
              </a:rPr>
              <a:t>thatAnnotatedCoach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TennisCoach</a:t>
            </a:r>
            <a:r>
              <a:rPr lang="en-US" dirty="0"/>
              <a:t> implements Coach {</a:t>
            </a:r>
          </a:p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public String </a:t>
            </a:r>
            <a:r>
              <a:rPr lang="en-US" dirty="0" err="1"/>
              <a:t>getDailyWorkout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return "Practice your backhand volley";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Retrieve bean from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Coach </a:t>
            </a:r>
            <a:r>
              <a:rPr lang="en-US" b="1" dirty="0" err="1"/>
              <a:t>theCoach</a:t>
            </a:r>
            <a:r>
              <a:rPr lang="en-US" b="1" dirty="0"/>
              <a:t> =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context.getBean</a:t>
            </a:r>
            <a:r>
              <a:rPr lang="en-US" b="1" dirty="0" smtClean="0"/>
              <a:t>("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thatAnnotatedCoach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", </a:t>
            </a:r>
            <a:r>
              <a:rPr lang="en-US" b="1" dirty="0" err="1"/>
              <a:t>Coach.class</a:t>
            </a:r>
            <a:r>
              <a:rPr lang="en-US" b="1" dirty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also supports Default Bean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bean id: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class name, </a:t>
            </a:r>
            <a:r>
              <a:rPr lang="en-US" b="1" i="1" dirty="0"/>
              <a:t>make </a:t>
            </a:r>
            <a:r>
              <a:rPr lang="en-US" b="1" i="1" dirty="0" smtClean="0"/>
              <a:t>first </a:t>
            </a:r>
            <a:r>
              <a:rPr lang="en-US" b="1" i="1" dirty="0"/>
              <a:t>letter </a:t>
            </a:r>
            <a:r>
              <a:rPr lang="en-US" b="1" i="1" dirty="0" smtClean="0"/>
              <a:t>lower-case</a:t>
            </a:r>
          </a:p>
          <a:p>
            <a:pPr lvl="1"/>
            <a:endParaRPr lang="en-US" b="1" i="1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3048000"/>
            <a:ext cx="2667000" cy="685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Name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029200" y="3048000"/>
            <a:ext cx="2667000" cy="685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Default Bean 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38200" y="3733800"/>
            <a:ext cx="2667000" cy="9144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TennisCoach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029200" y="3733800"/>
            <a:ext cx="2667000" cy="9144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latin typeface="Arial" panose="020B0604020202020204" pitchFamily="34" charset="0"/>
              </a:rPr>
              <a:t>tennisCoach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>
            <a:off x="3505200" y="4191000"/>
            <a:ext cx="15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54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Spring Dependency Injection</a:t>
            </a:r>
            <a:br>
              <a:rPr lang="en-US" sz="3600" dirty="0"/>
            </a:br>
            <a:r>
              <a:rPr lang="en-US" sz="3600" dirty="0"/>
              <a:t>with Annotations and </a:t>
            </a:r>
            <a:r>
              <a:rPr lang="en-US" sz="3600" dirty="0" err="1"/>
              <a:t>Autowiring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Spring </a:t>
            </a:r>
            <a:r>
              <a:rPr lang="en-US" b="1" dirty="0" err="1"/>
              <a:t>AutoWiring</a:t>
            </a:r>
            <a:r>
              <a:rPr lang="en-US" b="1" dirty="0"/>
              <a:t>?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dependency injection, Spring can use auto wiring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will look for a class that </a:t>
            </a:r>
            <a:r>
              <a:rPr lang="en-US" i="1" dirty="0"/>
              <a:t>matches </a:t>
            </a:r>
            <a:r>
              <a:rPr lang="en-US" dirty="0"/>
              <a:t>the property</a:t>
            </a:r>
          </a:p>
          <a:p>
            <a:pPr lvl="2"/>
            <a:r>
              <a:rPr lang="en-US" i="1" dirty="0" smtClean="0"/>
              <a:t>matches </a:t>
            </a:r>
            <a:r>
              <a:rPr lang="en-US" i="1" dirty="0"/>
              <a:t>by type</a:t>
            </a:r>
            <a:r>
              <a:rPr lang="en-US" dirty="0"/>
              <a:t>: class or interface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will inject it automatically … hence it is </a:t>
            </a:r>
            <a:r>
              <a:rPr lang="en-US" dirty="0" err="1" smtClean="0"/>
              <a:t>autowired</a:t>
            </a:r>
            <a:endParaRPr lang="en-US" dirty="0" smtClean="0"/>
          </a:p>
          <a:p>
            <a:r>
              <a:rPr lang="en-US" dirty="0"/>
              <a:t>Configure the dependency injection with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en-US" b="1" dirty="0"/>
              <a:t> </a:t>
            </a:r>
            <a:r>
              <a:rPr lang="en-US" dirty="0"/>
              <a:t>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r>
              <a:rPr lang="en-US" dirty="0"/>
              <a:t> </a:t>
            </a:r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no</a:t>
            </a:r>
            <a:r>
              <a:rPr lang="en-US" sz="2000" dirty="0"/>
              <a:t>: It’s the default </a:t>
            </a:r>
            <a:r>
              <a:rPr lang="en-US" sz="2000" dirty="0" err="1"/>
              <a:t>autowiring</a:t>
            </a:r>
            <a:r>
              <a:rPr lang="en-US" sz="2000" dirty="0"/>
              <a:t> mode. It means no </a:t>
            </a:r>
            <a:r>
              <a:rPr lang="en-US" sz="2000" dirty="0" err="1"/>
              <a:t>autowiring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byName</a:t>
            </a:r>
            <a:r>
              <a:rPr lang="en-US" sz="2000" dirty="0"/>
              <a:t>: The </a:t>
            </a:r>
            <a:r>
              <a:rPr lang="en-US" sz="2000" dirty="0" err="1"/>
              <a:t>byName</a:t>
            </a:r>
            <a:r>
              <a:rPr lang="en-US" sz="2000" dirty="0"/>
              <a:t> mode injects the object dependency according to name of the bean. In such a case, the property and bean name should be the same. It internally calls the setter method.</a:t>
            </a:r>
          </a:p>
          <a:p>
            <a:r>
              <a:rPr lang="en-US" sz="2000" b="1" dirty="0" err="1"/>
              <a:t>byType</a:t>
            </a:r>
            <a:r>
              <a:rPr lang="en-US" sz="2000" dirty="0"/>
              <a:t>: The </a:t>
            </a:r>
            <a:r>
              <a:rPr lang="en-US" sz="2000" dirty="0" err="1"/>
              <a:t>byType</a:t>
            </a:r>
            <a:r>
              <a:rPr lang="en-US" sz="2000" dirty="0"/>
              <a:t> mode injects the object dependency according to type. So it can have a different property and bean name. It internally calls the setter method.</a:t>
            </a:r>
          </a:p>
          <a:p>
            <a:r>
              <a:rPr lang="en-US" sz="2000" b="1" dirty="0"/>
              <a:t>constructor</a:t>
            </a:r>
            <a:r>
              <a:rPr lang="en-US" sz="2000" dirty="0"/>
              <a:t>: The constructor mode injects the dependency by calling the constructor of the class. It calls the constructor having a large number of parameters.</a:t>
            </a:r>
          </a:p>
          <a:p>
            <a:r>
              <a:rPr lang="en-US" sz="2000" b="1" dirty="0" err="1"/>
              <a:t>autodetect</a:t>
            </a:r>
            <a:r>
              <a:rPr lang="en-US" sz="2000" dirty="0"/>
              <a:t>: In this mode, Spring first tries to </a:t>
            </a:r>
            <a:r>
              <a:rPr lang="en-US" sz="2000" dirty="0" err="1"/>
              <a:t>autowire</a:t>
            </a:r>
            <a:r>
              <a:rPr lang="en-US" sz="2000" dirty="0"/>
              <a:t> by the constructor. If this fails, it tries to </a:t>
            </a:r>
            <a:r>
              <a:rPr lang="en-US" sz="2000" dirty="0" err="1"/>
              <a:t>autowire</a:t>
            </a:r>
            <a:r>
              <a:rPr lang="en-US" sz="2000" dirty="0"/>
              <a:t> by using </a:t>
            </a:r>
            <a:r>
              <a:rPr lang="en-US" sz="2000" dirty="0" err="1"/>
              <a:t>byType</a:t>
            </a:r>
            <a:r>
              <a:rPr lang="en-US" sz="2000" dirty="0" smtClean="0"/>
              <a:t>. </a:t>
            </a:r>
            <a:r>
              <a:rPr lang="en-US" sz="2000"/>
              <a:t>D</a:t>
            </a:r>
            <a:r>
              <a:rPr lang="en-US" sz="2000" smtClean="0"/>
              <a:t>eprecated </a:t>
            </a:r>
            <a:r>
              <a:rPr lang="en-US" sz="2000" dirty="0"/>
              <a:t>since Spring 3.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979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r>
              <a:rPr lang="en-US" dirty="0"/>
              <a:t> Injection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Injection</a:t>
            </a:r>
          </a:p>
          <a:p>
            <a:r>
              <a:rPr lang="en-US" dirty="0" smtClean="0"/>
              <a:t>Setter </a:t>
            </a:r>
            <a:r>
              <a:rPr lang="en-US" dirty="0"/>
              <a:t>Injection</a:t>
            </a:r>
          </a:p>
          <a:p>
            <a:r>
              <a:rPr lang="en-US" dirty="0" smtClean="0"/>
              <a:t>Field </a:t>
            </a:r>
            <a:r>
              <a:rPr lang="en-US" dirty="0"/>
              <a:t>Injections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Inject dependencies by </a:t>
            </a:r>
            <a:r>
              <a:rPr lang="en-US" b="1" dirty="0" smtClean="0"/>
              <a:t>calling constructor on </a:t>
            </a:r>
            <a:r>
              <a:rPr lang="en-US" b="1" dirty="0"/>
              <a:t>your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Inject dependencies by </a:t>
            </a:r>
            <a:r>
              <a:rPr lang="en-US" b="1" dirty="0" smtClean="0"/>
              <a:t>calling setter </a:t>
            </a:r>
            <a:r>
              <a:rPr lang="en-US" b="1" dirty="0"/>
              <a:t>method(s) on your </a:t>
            </a:r>
            <a:r>
              <a:rPr lang="en-US" b="1" dirty="0" smtClean="0"/>
              <a:t>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Configuration with</a:t>
            </a:r>
            <a:br>
              <a:rPr lang="en-US" dirty="0"/>
            </a:br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Java Annotations?</a:t>
            </a:r>
          </a:p>
          <a:p>
            <a:pPr lvl="1"/>
            <a:r>
              <a:rPr lang="en-US" dirty="0" smtClean="0"/>
              <a:t>Special </a:t>
            </a:r>
            <a:r>
              <a:rPr lang="en-US" dirty="0"/>
              <a:t>labels/markers added to Java classes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meta-data about the class</a:t>
            </a:r>
          </a:p>
          <a:p>
            <a:pPr lvl="1"/>
            <a:r>
              <a:rPr lang="en-US" dirty="0" smtClean="0"/>
              <a:t>Processed </a:t>
            </a:r>
            <a:r>
              <a:rPr lang="en-US" dirty="0"/>
              <a:t>at compile time </a:t>
            </a:r>
            <a:r>
              <a:rPr lang="en-US" dirty="0" smtClean="0"/>
              <a:t>or run-time </a:t>
            </a:r>
            <a:r>
              <a:rPr lang="en-US" dirty="0"/>
              <a:t>for special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Inject dependencies by </a:t>
            </a:r>
            <a:r>
              <a:rPr lang="en-US" b="1" dirty="0" smtClean="0"/>
              <a:t>calling ANY </a:t>
            </a:r>
            <a:r>
              <a:rPr lang="en-US" b="1" dirty="0"/>
              <a:t>method on your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</a:t>
            </a:r>
            <a:r>
              <a:rPr lang="en-US" dirty="0" smtClean="0"/>
              <a:t>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Inject dependencies by setting field </a:t>
            </a:r>
            <a:r>
              <a:rPr lang="en-US" b="1" dirty="0" smtClean="0"/>
              <a:t>values on </a:t>
            </a:r>
            <a:r>
              <a:rPr lang="en-US" b="1" dirty="0"/>
              <a:t>your class </a:t>
            </a:r>
            <a:r>
              <a:rPr lang="en-US" b="1" dirty="0" smtClean="0"/>
              <a:t>directly</a:t>
            </a:r>
          </a:p>
          <a:p>
            <a:r>
              <a:rPr lang="en-US" b="1" dirty="0"/>
              <a:t>Accomplished by using Java Reflection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FortuneService</a:t>
            </a:r>
            <a:r>
              <a:rPr lang="en-US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238500" y="1828800"/>
            <a:ext cx="2667000" cy="762000"/>
          </a:xfrm>
          <a:prstGeom prst="roundRect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FortuneService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4648200"/>
            <a:ext cx="2667000" cy="762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/>
              <a:t>HappyFortuneService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905000" y="2590800"/>
            <a:ext cx="2133600" cy="2057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ounded Rectangle 8"/>
          <p:cNvSpPr/>
          <p:nvPr/>
        </p:nvSpPr>
        <p:spPr bwMode="auto">
          <a:xfrm>
            <a:off x="5486400" y="5499919"/>
            <a:ext cx="3124200" cy="762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/>
              <a:t>DatabaseFortuneService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4724400" y="2560077"/>
            <a:ext cx="1905000" cy="29091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6172200" y="3886200"/>
            <a:ext cx="2848897" cy="762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/>
              <a:t>RESTFortuneService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029200" y="2590801"/>
            <a:ext cx="2810798" cy="12953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1905000" y="5499919"/>
            <a:ext cx="3200400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/>
              <a:t>RandomFortuneService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V="1">
            <a:off x="3505200" y="2590801"/>
            <a:ext cx="1104900" cy="29091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28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specific! - @Qualifier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@Component</a:t>
            </a:r>
          </a:p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dirty="0" err="1"/>
              <a:t>TennisCoach</a:t>
            </a:r>
            <a:r>
              <a:rPr lang="en-US" dirty="0"/>
              <a:t> </a:t>
            </a:r>
            <a:r>
              <a:rPr lang="en-US" b="1" dirty="0"/>
              <a:t>implements </a:t>
            </a:r>
            <a:r>
              <a:rPr lang="en-US" dirty="0"/>
              <a:t>Coach {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@Qualifier("</a:t>
            </a:r>
            <a:r>
              <a:rPr lang="en-US" b="1" dirty="0" err="1">
                <a:solidFill>
                  <a:srgbClr val="FF0000"/>
                </a:solidFill>
              </a:rPr>
              <a:t>happyFortuneService</a:t>
            </a:r>
            <a:r>
              <a:rPr lang="en-US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b="1" dirty="0"/>
              <a:t>private </a:t>
            </a:r>
            <a:r>
              <a:rPr lang="en-US" dirty="0" err="1"/>
              <a:t>FortuneService</a:t>
            </a:r>
            <a:r>
              <a:rPr lang="en-US" dirty="0"/>
              <a:t> </a:t>
            </a:r>
            <a:r>
              <a:rPr lang="en-US" dirty="0" err="1"/>
              <a:t>fortuneService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apply </a:t>
            </a:r>
            <a:r>
              <a:rPr lang="en-US" b="1" dirty="0"/>
              <a:t>@Qualifier </a:t>
            </a:r>
            <a:r>
              <a:rPr lang="en-US" dirty="0"/>
              <a:t>annotation to</a:t>
            </a:r>
          </a:p>
          <a:p>
            <a:pPr lvl="1"/>
            <a:r>
              <a:rPr lang="en-US" dirty="0" smtClean="0"/>
              <a:t>Constructor </a:t>
            </a:r>
            <a:r>
              <a:rPr lang="en-US" dirty="0"/>
              <a:t>injection</a:t>
            </a:r>
          </a:p>
          <a:p>
            <a:pPr lvl="1"/>
            <a:r>
              <a:rPr lang="en-US" dirty="0" smtClean="0"/>
              <a:t>Setter </a:t>
            </a:r>
            <a:r>
              <a:rPr lang="en-US" dirty="0"/>
              <a:t>injection methods</a:t>
            </a:r>
          </a:p>
          <a:p>
            <a:pPr lvl="1"/>
            <a:r>
              <a:rPr lang="en-US" dirty="0" smtClean="0"/>
              <a:t>Field </a:t>
            </a:r>
            <a:r>
              <a:rPr lang="en-US" dirty="0"/>
              <a:t>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 with</a:t>
            </a:r>
            <a:br>
              <a:rPr lang="en-US" dirty="0"/>
            </a:br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@Component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@Scope("singleton")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TennisCoach</a:t>
            </a:r>
            <a:r>
              <a:rPr lang="en-US" sz="2000" dirty="0"/>
              <a:t> implements Coach {</a:t>
            </a:r>
          </a:p>
          <a:p>
            <a:pPr marL="0" indent="0">
              <a:buNone/>
            </a:pPr>
            <a:r>
              <a:rPr lang="en-US" sz="2000" dirty="0"/>
              <a:t>...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@Component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@Scope("prototype")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TennisCoach</a:t>
            </a:r>
            <a:r>
              <a:rPr lang="en-US" sz="2000" dirty="0"/>
              <a:t> implements Coach {</a:t>
            </a:r>
          </a:p>
          <a:p>
            <a:pPr marL="0" indent="0">
              <a:buNone/>
            </a:pPr>
            <a:r>
              <a:rPr lang="en-US" sz="2000" dirty="0"/>
              <a:t>...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 Methods -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your methods for </a:t>
            </a:r>
            <a:r>
              <a:rPr lang="en-US" dirty="0" err="1"/>
              <a:t>init</a:t>
            </a:r>
            <a:r>
              <a:rPr lang="en-US" dirty="0"/>
              <a:t> and destroy</a:t>
            </a:r>
          </a:p>
          <a:p>
            <a:r>
              <a:rPr lang="en-US" dirty="0" smtClean="0"/>
              <a:t>Add </a:t>
            </a:r>
            <a:r>
              <a:rPr lang="en-US" dirty="0"/>
              <a:t>annotations: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/>
              <a:t>PostConstruct</a:t>
            </a:r>
            <a:r>
              <a:rPr lang="en-US" dirty="0"/>
              <a:t> and @</a:t>
            </a:r>
            <a:r>
              <a:rPr lang="en-US" dirty="0" err="1"/>
              <a:t>PreDestroy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: method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@Component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TennisCoach</a:t>
            </a:r>
            <a:r>
              <a:rPr lang="en-US" dirty="0"/>
              <a:t> implements Coach {</a:t>
            </a:r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PostConstruct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doMyStartupStuff</a:t>
            </a:r>
            <a:r>
              <a:rPr lang="en-US" b="1" dirty="0"/>
              <a:t>() { … }</a:t>
            </a:r>
          </a:p>
          <a:p>
            <a:pPr marL="0" indent="0">
              <a:buNone/>
            </a:pPr>
            <a:r>
              <a:rPr lang="en-US" b="1" dirty="0"/>
              <a:t>...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Destroy: method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@Component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TennisCoach</a:t>
            </a:r>
            <a:r>
              <a:rPr lang="en-US" dirty="0"/>
              <a:t> implements Coach {</a:t>
            </a:r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PreDestroy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doMyCleanupStuff</a:t>
            </a:r>
            <a:r>
              <a:rPr lang="en-US" b="1" dirty="0"/>
              <a:t>() { …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 with 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configuring Spring container using </a:t>
            </a:r>
            <a:r>
              <a:rPr lang="en-US" dirty="0" smtClean="0"/>
              <a:t>XML</a:t>
            </a:r>
          </a:p>
          <a:p>
            <a:r>
              <a:rPr lang="en-US" dirty="0"/>
              <a:t>Configure the Spring container with Java </a:t>
            </a:r>
            <a:r>
              <a:rPr lang="en-US" dirty="0" smtClean="0"/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Spring Configuration with Annotations?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configuration can be verbose</a:t>
            </a:r>
          </a:p>
          <a:p>
            <a:r>
              <a:rPr lang="en-US" dirty="0" smtClean="0"/>
              <a:t>Configure </a:t>
            </a:r>
            <a:r>
              <a:rPr lang="en-US" dirty="0"/>
              <a:t>your Spring beans with Annotations</a:t>
            </a:r>
          </a:p>
          <a:p>
            <a:r>
              <a:rPr lang="en-US" dirty="0" smtClean="0"/>
              <a:t>Annotations </a:t>
            </a:r>
            <a:r>
              <a:rPr lang="en-US" dirty="0"/>
              <a:t>minimizes the XML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Java class and annotate as </a:t>
            </a:r>
            <a:r>
              <a:rPr lang="en-US" b="1" dirty="0"/>
              <a:t>@Configuration</a:t>
            </a:r>
          </a:p>
          <a:p>
            <a:r>
              <a:rPr lang="en-US" dirty="0" smtClean="0"/>
              <a:t>Add </a:t>
            </a:r>
            <a:r>
              <a:rPr lang="en-US" dirty="0"/>
              <a:t>component scanning support: </a:t>
            </a:r>
            <a:r>
              <a:rPr lang="en-US" b="1" dirty="0"/>
              <a:t>@</a:t>
            </a:r>
            <a:r>
              <a:rPr lang="en-US" b="1" dirty="0" err="1"/>
              <a:t>ComponentScan</a:t>
            </a:r>
            <a:r>
              <a:rPr lang="en-US" b="1" dirty="0"/>
              <a:t> </a:t>
            </a:r>
            <a:r>
              <a:rPr lang="en-US" dirty="0"/>
              <a:t>(optional)</a:t>
            </a:r>
          </a:p>
          <a:p>
            <a:r>
              <a:rPr lang="en-US" dirty="0" smtClean="0"/>
              <a:t>Read </a:t>
            </a:r>
            <a:r>
              <a:rPr lang="en-US" dirty="0"/>
              <a:t>Spring Java configuration </a:t>
            </a:r>
            <a:r>
              <a:rPr lang="en-US" dirty="0" smtClean="0"/>
              <a:t>class </a:t>
            </a:r>
          </a:p>
          <a:p>
            <a:pPr marL="34925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AnnotationConfigApplicationContext</a:t>
            </a:r>
            <a:r>
              <a:rPr lang="en-US" sz="2000" dirty="0">
                <a:solidFill>
                  <a:srgbClr val="FF0000"/>
                </a:solidFill>
              </a:rPr>
              <a:t> context =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err="1" smtClean="0">
                <a:solidFill>
                  <a:srgbClr val="FF0000"/>
                </a:solidFill>
              </a:rPr>
              <a:t>AnnotationConfigApplicationContext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SomeConfig.class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/>
              <a:t>Retrieve </a:t>
            </a:r>
            <a:r>
              <a:rPr lang="en-US" dirty="0"/>
              <a:t>bean from Spring </a:t>
            </a:r>
            <a:r>
              <a:rPr lang="en-US" dirty="0" smtClean="0"/>
              <a:t>container</a:t>
            </a:r>
          </a:p>
          <a:p>
            <a:pPr lvl="1"/>
            <a:r>
              <a:rPr lang="en-US" sz="1800" dirty="0"/>
              <a:t>Coach </a:t>
            </a:r>
            <a:r>
              <a:rPr lang="en-US" sz="1800" dirty="0" err="1"/>
              <a:t>theCoach</a:t>
            </a:r>
            <a:r>
              <a:rPr lang="en-US" sz="1800" dirty="0"/>
              <a:t> = </a:t>
            </a:r>
            <a:r>
              <a:rPr lang="en-US" sz="1800" dirty="0" err="1"/>
              <a:t>context.getBean</a:t>
            </a:r>
            <a:r>
              <a:rPr lang="en-US" sz="1800" dirty="0"/>
              <a:t>("</a:t>
            </a:r>
            <a:r>
              <a:rPr lang="en-US" sz="1800" dirty="0" err="1"/>
              <a:t>tennisCoach</a:t>
            </a:r>
            <a:r>
              <a:rPr lang="en-US" sz="1800" dirty="0"/>
              <a:t>", </a:t>
            </a:r>
            <a:r>
              <a:rPr lang="en-US" sz="1800" dirty="0" err="1"/>
              <a:t>Coach.class</a:t>
            </a:r>
            <a:r>
              <a:rPr lang="en-US" sz="1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– Stereotype </a:t>
            </a: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 @Component, @Repository, @Service and @Controller annotations in place and </a:t>
            </a:r>
            <a:r>
              <a:rPr lang="en-US" b="1" dirty="0"/>
              <a:t>automatic component scanning</a:t>
            </a:r>
            <a:r>
              <a:rPr lang="en-US" dirty="0"/>
              <a:t> enabled, Spring </a:t>
            </a:r>
            <a:r>
              <a:rPr lang="en-US"/>
              <a:t>will </a:t>
            </a:r>
            <a:r>
              <a:rPr lang="en-US" smtClean="0"/>
              <a:t>transparently import </a:t>
            </a:r>
            <a:r>
              <a:rPr lang="en-US" dirty="0"/>
              <a:t>the beans into the container and inject to dependencies.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annotations are called </a:t>
            </a:r>
            <a:r>
              <a:rPr lang="en-US" b="1" dirty="0"/>
              <a:t>Stereotype annotations</a:t>
            </a:r>
            <a:r>
              <a:rPr lang="en-US" dirty="0"/>
              <a:t> 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 </a:t>
            </a:r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@Component annotation marks a java class as a bean so the component-scanning mechanism of spring can pick it up and pull it into the application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@Repository </a:t>
            </a:r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@Repository annotation is a specialization of the @Component annotation with similar use and functionality.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 to importing the DAOs into the DI container, </a:t>
            </a:r>
            <a:r>
              <a:rPr lang="en-US" b="1" dirty="0"/>
              <a:t>it also makes the unchecked exceptions (thrown from DAO methods) eligible for translation</a:t>
            </a:r>
            <a:r>
              <a:rPr lang="en-US" dirty="0"/>
              <a:t> into Spring </a:t>
            </a:r>
            <a:r>
              <a:rPr lang="en-US" dirty="0" err="1"/>
              <a:t>DataAccessException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@Service </a:t>
            </a:r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@Service annotation is also a specialization of the component annotation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Its good to use</a:t>
            </a:r>
            <a:r>
              <a:rPr lang="en-US" sz="2800" dirty="0"/>
              <a:t> </a:t>
            </a:r>
            <a:r>
              <a:rPr lang="en-US" sz="2800" dirty="0" smtClean="0"/>
              <a:t> @</a:t>
            </a:r>
            <a:r>
              <a:rPr lang="en-US" sz="2800" dirty="0"/>
              <a:t>Service over @Component in service-layer classes because it specifies intent better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@Controller </a:t>
            </a:r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@Controller annotation marks a class as a Spring Web MVC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for Component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will scan your Java classes for special annotations</a:t>
            </a:r>
          </a:p>
          <a:p>
            <a:r>
              <a:rPr lang="en-US" dirty="0" smtClean="0"/>
              <a:t>Automatically </a:t>
            </a:r>
            <a:r>
              <a:rPr lang="en-US" dirty="0"/>
              <a:t>register the beans in the Spring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10</TotalTime>
  <Words>595</Words>
  <Application>Microsoft Office PowerPoint</Application>
  <PresentationFormat>On-screen Show (4:3)</PresentationFormat>
  <Paragraphs>167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Learner Template</vt:lpstr>
      <vt:lpstr>Spring Configuration with Annotations</vt:lpstr>
      <vt:lpstr>Spring Configuration with Annotations</vt:lpstr>
      <vt:lpstr>Why Spring Configuration with Annotations?</vt:lpstr>
      <vt:lpstr>Spring – Stereotype annotations</vt:lpstr>
      <vt:lpstr>@Component annotation</vt:lpstr>
      <vt:lpstr>@Repository annotation</vt:lpstr>
      <vt:lpstr>@Service annotation</vt:lpstr>
      <vt:lpstr>@Controller annotation</vt:lpstr>
      <vt:lpstr>Scanning for Component Classes</vt:lpstr>
      <vt:lpstr>Development Process</vt:lpstr>
      <vt:lpstr>Step 1: Enable component scanning in Spring config file</vt:lpstr>
      <vt:lpstr>Step 2: Add the @Component Annotation to your Java classes</vt:lpstr>
      <vt:lpstr>Step 3: Retrieve bean from Spring container</vt:lpstr>
      <vt:lpstr>Spring also supports Default Bean IDs</vt:lpstr>
      <vt:lpstr>Spring Dependency Injection with Annotations and Autowiring</vt:lpstr>
      <vt:lpstr>Autowiring Modes</vt:lpstr>
      <vt:lpstr>Autowiring Injection Types</vt:lpstr>
      <vt:lpstr>Constructor Injection</vt:lpstr>
      <vt:lpstr>Setter Injection</vt:lpstr>
      <vt:lpstr>Method Injection</vt:lpstr>
      <vt:lpstr>Field Injections</vt:lpstr>
      <vt:lpstr>Multiple FortuneService Implementations</vt:lpstr>
      <vt:lpstr>Be specific! - @Qualifier</vt:lpstr>
      <vt:lpstr>Injection Types</vt:lpstr>
      <vt:lpstr>Bean Scopes with Annotations</vt:lpstr>
      <vt:lpstr>Bean Lifecycle Methods - Annotations</vt:lpstr>
      <vt:lpstr>Init: method configuration</vt:lpstr>
      <vt:lpstr>Destroy: method configuration</vt:lpstr>
      <vt:lpstr>Spring Configuration with Java Code</vt:lpstr>
      <vt:lpstr>Development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Configuration with Annotations</dc:title>
  <dc:creator>Windows User</dc:creator>
  <cp:lastModifiedBy>Windows User</cp:lastModifiedBy>
  <cp:revision>6</cp:revision>
  <dcterms:created xsi:type="dcterms:W3CDTF">2021-02-07T17:01:15Z</dcterms:created>
  <dcterms:modified xsi:type="dcterms:W3CDTF">2021-04-13T09:06:03Z</dcterms:modified>
</cp:coreProperties>
</file>