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66" r:id="rId3"/>
    <p:sldId id="268" r:id="rId4"/>
    <p:sldId id="267" r:id="rId5"/>
    <p:sldId id="269" r:id="rId6"/>
    <p:sldId id="270" r:id="rId7"/>
    <p:sldId id="271" r:id="rId8"/>
    <p:sldId id="272" r:id="rId9"/>
    <p:sldId id="277" r:id="rId10"/>
    <p:sldId id="278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273" r:id="rId22"/>
    <p:sldId id="274" r:id="rId23"/>
    <p:sldId id="275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FE794-B94F-497B-B3E3-B7240E52C317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6FBA8-CC7F-4A0B-8C95-6CD41972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6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ED86DA42-D18B-47FC-A8D9-37E4DDE891A9}" type="datetime1">
              <a:rPr lang="en-US" smtClean="0"/>
              <a:t>4/19/2022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364F9D-2452-48C9-9817-B9FA477682D3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D01B31-DC8C-4142-871D-56647BAD6182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BDD68F7-46DF-425E-96C4-7CA46F8DB3D9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CF5564-6150-49ED-9037-1873BC95A4EC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B34652-ACDD-4A05-8FBB-97CF67F42925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F206D8-9C02-4F3E-BA89-0188CDA45F2A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AF7E70-4649-4766-B0B1-467254FC84C9}" type="datetime1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91D888-500F-4517-8AD5-87E9BB92E2BB}" type="datetime1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946D45-C68C-4111-A104-2E8142D6D4F7}" type="datetime1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DB8789-4AE4-4BC9-836E-D7959A9DC8F9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07D3B8-FAC0-4088-AF18-9721F62DFE4B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299EF81D-506C-4AB5-99A5-29D3A18993C1}" type="datetime1">
              <a:rPr lang="en-US" smtClean="0"/>
              <a:t>4/19/2022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Spring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11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work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19263"/>
            <a:ext cx="8229600" cy="4411662"/>
          </a:xfrm>
        </p:spPr>
        <p:txBody>
          <a:bodyPr/>
          <a:lstStyle/>
          <a:p>
            <a:r>
              <a:rPr lang="en-US" sz="2200" dirty="0"/>
              <a:t>The client sends an HTTP request to a specific URL</a:t>
            </a:r>
          </a:p>
          <a:p>
            <a:r>
              <a:rPr lang="en-US" sz="2200" dirty="0" err="1"/>
              <a:t>DispatcherServlet</a:t>
            </a:r>
            <a:r>
              <a:rPr lang="en-US" sz="2200" dirty="0"/>
              <a:t> of Spring MVC receives the request</a:t>
            </a:r>
          </a:p>
          <a:p>
            <a:r>
              <a:rPr lang="en-US" sz="2200" dirty="0"/>
              <a:t>It passes the request to a specific controller depending on the URL requested using @Controller and @</a:t>
            </a:r>
            <a:r>
              <a:rPr lang="en-US" sz="2200" dirty="0" err="1"/>
              <a:t>RequestMapping</a:t>
            </a:r>
            <a:r>
              <a:rPr lang="en-US" sz="2200" dirty="0"/>
              <a:t> annotations.</a:t>
            </a:r>
          </a:p>
          <a:p>
            <a:r>
              <a:rPr lang="en-US" sz="2200" dirty="0"/>
              <a:t>Spring MVC Controller then returns a logical view name and model to </a:t>
            </a:r>
            <a:r>
              <a:rPr lang="en-US" sz="2200" dirty="0" err="1"/>
              <a:t>DispatcherServlet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DispatcherServlet</a:t>
            </a:r>
            <a:r>
              <a:rPr lang="en-US" sz="2200" dirty="0"/>
              <a:t> consults view resolvers until actual View is determined to render the output</a:t>
            </a:r>
          </a:p>
          <a:p>
            <a:r>
              <a:rPr lang="en-US" sz="2200" dirty="0" err="1"/>
              <a:t>DispatcherServlet</a:t>
            </a:r>
            <a:r>
              <a:rPr lang="en-US" sz="2200" dirty="0"/>
              <a:t> contacts the chosen view (like </a:t>
            </a:r>
            <a:r>
              <a:rPr lang="en-US" sz="2200" dirty="0" err="1"/>
              <a:t>Thymeleaf</a:t>
            </a:r>
            <a:r>
              <a:rPr lang="en-US" sz="2200" dirty="0"/>
              <a:t>, </a:t>
            </a:r>
            <a:r>
              <a:rPr lang="en-US" sz="2200" dirty="0" err="1"/>
              <a:t>Freemarker</a:t>
            </a:r>
            <a:r>
              <a:rPr lang="en-US" sz="2200" dirty="0"/>
              <a:t>, JSP) with model data and it renders the output depending on the model data</a:t>
            </a:r>
          </a:p>
          <a:p>
            <a:r>
              <a:rPr lang="en-US" sz="2200" dirty="0"/>
              <a:t>The rendered output is returned to the client as a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64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Using </a:t>
            </a:r>
            <a:br>
              <a:rPr lang="en-US" dirty="0"/>
            </a:br>
            <a:r>
              <a:rPr lang="en-US" dirty="0"/>
              <a:t>XML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spring MVC all requests go through </a:t>
            </a:r>
            <a:r>
              <a:rPr lang="en-US" dirty="0" err="1"/>
              <a:t>DispatcherServlet</a:t>
            </a:r>
            <a:r>
              <a:rPr lang="en-US" dirty="0"/>
              <a:t> which acts as a front controller. </a:t>
            </a:r>
          </a:p>
          <a:p>
            <a:r>
              <a:rPr lang="en-US" dirty="0"/>
              <a:t>You need to configure </a:t>
            </a:r>
            <a:r>
              <a:rPr lang="en-US" dirty="0" err="1"/>
              <a:t>DispatcherServlet</a:t>
            </a:r>
            <a:r>
              <a:rPr lang="en-US" dirty="0"/>
              <a:t> in web.xml with the Servlet mapping for the URL pattern to indicate the URLs served by the </a:t>
            </a:r>
            <a:r>
              <a:rPr lang="en-US" dirty="0" err="1"/>
              <a:t>DispatcherServlet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82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8229600" cy="411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406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file for Spring Web MVC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&lt;servlet-name&gt; is important because </a:t>
            </a:r>
            <a:r>
              <a:rPr lang="en-US" dirty="0" err="1"/>
              <a:t>DispatcherServlet</a:t>
            </a:r>
            <a:r>
              <a:rPr lang="en-US" dirty="0"/>
              <a:t> tries to load the Spring application context from the XML file whose name is &lt;servlet-name&gt;-servlet.xml. </a:t>
            </a:r>
          </a:p>
          <a:p>
            <a:r>
              <a:rPr lang="en-US" dirty="0"/>
              <a:t>For example here name is </a:t>
            </a:r>
            <a:r>
              <a:rPr lang="en-US" dirty="0" err="1"/>
              <a:t>mvcexample</a:t>
            </a:r>
            <a:r>
              <a:rPr lang="en-US" dirty="0"/>
              <a:t> so </a:t>
            </a:r>
            <a:r>
              <a:rPr lang="en-US" dirty="0" err="1"/>
              <a:t>DispatcherServlet</a:t>
            </a:r>
            <a:r>
              <a:rPr lang="en-US" dirty="0"/>
              <a:t> will look for the xml named mvcexample-servlet.xml in WEB-INF directory. </a:t>
            </a:r>
          </a:p>
          <a:p>
            <a:r>
              <a:rPr lang="en-US" dirty="0"/>
              <a:t>So you need to create mvcexample-servlet.xml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79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mvcexample-servlet.xml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981200"/>
            <a:ext cx="7124700" cy="4132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8997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InternalResourceViewResolver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 err="1"/>
              <a:t>InternalResourceViewResolver</a:t>
            </a:r>
            <a:r>
              <a:rPr lang="en-US" sz="2400" dirty="0"/>
              <a:t> is an implementation of </a:t>
            </a:r>
            <a:r>
              <a:rPr lang="en-US" sz="2400" dirty="0" err="1"/>
              <a:t>ViewResolver</a:t>
            </a:r>
            <a:r>
              <a:rPr lang="en-US" sz="2400" dirty="0"/>
              <a:t> </a:t>
            </a:r>
          </a:p>
          <a:p>
            <a:r>
              <a:rPr lang="en-US" sz="2400" dirty="0"/>
              <a:t>In the Spring MVC framework which resolves logical view names like "hello" to internal physical resources like Servlet and JSP files e.g. </a:t>
            </a:r>
            <a:r>
              <a:rPr lang="en-US" sz="2400" dirty="0" err="1"/>
              <a:t>jsp</a:t>
            </a:r>
            <a:r>
              <a:rPr lang="en-US" sz="2400" dirty="0"/>
              <a:t> files placed under the WEB-INF folder. </a:t>
            </a:r>
          </a:p>
          <a:p>
            <a:r>
              <a:rPr lang="en-US" sz="2400" dirty="0"/>
              <a:t>It is a subclass of </a:t>
            </a:r>
            <a:r>
              <a:rPr lang="en-US" sz="2400" dirty="0" err="1"/>
              <a:t>UrlBasedViewResolver</a:t>
            </a:r>
            <a:r>
              <a:rPr lang="en-US" sz="2400" dirty="0"/>
              <a:t>, which uses "prefix" and "suffix" to convert a logical view name returned from the Spring controller to map to actual, physical views.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51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Using </a:t>
            </a:r>
            <a:br>
              <a:rPr lang="en-US" dirty="0"/>
            </a:br>
            <a:r>
              <a:rPr lang="en-US" dirty="0"/>
              <a:t>Java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enable Spring MVC support through a Java configuration class, all we have to do is </a:t>
            </a:r>
            <a:r>
              <a:rPr lang="en-US" sz="2400" b="1" dirty="0"/>
              <a:t>add the </a:t>
            </a:r>
            <a:r>
              <a:rPr lang="en-US" sz="2400" b="1" i="1" dirty="0"/>
              <a:t>@</a:t>
            </a:r>
            <a:r>
              <a:rPr lang="en-US" sz="2400" b="1" i="1" dirty="0" err="1"/>
              <a:t>EnableWebMvc</a:t>
            </a:r>
            <a:r>
              <a:rPr lang="en-US" sz="2400" b="1" dirty="0"/>
              <a:t> annotation</a:t>
            </a:r>
          </a:p>
          <a:p>
            <a:r>
              <a:rPr lang="en-US" sz="2400" dirty="0"/>
              <a:t>This will set up the basic support we need for an MVC project, such as registering controllers and mappings, type converters, validation support, message converters and exception handling.</a:t>
            </a:r>
          </a:p>
          <a:p>
            <a:r>
              <a:rPr lang="en-US" sz="2400" b="1" dirty="0"/>
              <a:t>If we want to customize this configuration, we need to implement the </a:t>
            </a:r>
            <a:r>
              <a:rPr lang="en-US" sz="2400" b="1" i="1" dirty="0" err="1"/>
              <a:t>WebMvcConfigurer</a:t>
            </a:r>
            <a:r>
              <a:rPr lang="en-US" sz="2400" b="1" dirty="0"/>
              <a:t> interface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10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i="1" dirty="0" err="1"/>
              <a:t>WebMvcConfigurer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callback methods to customize the Java-based configuration for Spring MVC enabled via @</a:t>
            </a:r>
            <a:r>
              <a:rPr lang="en-US" dirty="0" err="1"/>
              <a:t>EnableWebMvc</a:t>
            </a:r>
            <a:r>
              <a:rPr lang="en-US" dirty="0"/>
              <a:t>.</a:t>
            </a:r>
          </a:p>
          <a:p>
            <a:r>
              <a:rPr lang="en-US" dirty="0"/>
              <a:t>@</a:t>
            </a:r>
            <a:r>
              <a:rPr lang="en-US" dirty="0" err="1"/>
              <a:t>EnableWebMvc</a:t>
            </a:r>
            <a:r>
              <a:rPr lang="en-US" dirty="0"/>
              <a:t>-annotated configuration classes may implement this interface to be called back and given a chance to customize the default configuration.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06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1" dirty="0" err="1"/>
              <a:t>WebMvcConfigurer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18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15" y="2286000"/>
            <a:ext cx="8106569" cy="2986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6683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err="1"/>
              <a:t>AbstractAnnotationConfigDispatcherServletInitializer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WebApplicationInitializer</a:t>
            </a:r>
            <a:r>
              <a:rPr lang="en-US" sz="2400" dirty="0"/>
              <a:t> to register a </a:t>
            </a:r>
            <a:r>
              <a:rPr lang="en-US" sz="2400" dirty="0" err="1"/>
              <a:t>DispatcherServlet</a:t>
            </a:r>
            <a:r>
              <a:rPr lang="en-US" sz="2400" dirty="0"/>
              <a:t> and use Java-based Spring configuration.</a:t>
            </a:r>
          </a:p>
          <a:p>
            <a:r>
              <a:rPr lang="en-US" sz="2400" dirty="0"/>
              <a:t>Implementations are required to implement:</a:t>
            </a:r>
          </a:p>
          <a:p>
            <a:pPr lvl="1"/>
            <a:r>
              <a:rPr lang="en-US" sz="2000" b="1" dirty="0" err="1"/>
              <a:t>getRootConfigClasses</a:t>
            </a:r>
            <a:r>
              <a:rPr lang="en-US" sz="2000" b="1" dirty="0"/>
              <a:t>()</a:t>
            </a:r>
            <a:r>
              <a:rPr lang="en-US" sz="2000" dirty="0"/>
              <a:t> -- for "root" application context (non-web infrastructure) configuration.</a:t>
            </a:r>
          </a:p>
          <a:p>
            <a:pPr lvl="1"/>
            <a:r>
              <a:rPr lang="en-US" sz="2000" b="1" dirty="0" err="1"/>
              <a:t>getServletConfigClasses</a:t>
            </a:r>
            <a:r>
              <a:rPr lang="en-US" sz="2000" b="1" dirty="0"/>
              <a:t>() </a:t>
            </a:r>
            <a:r>
              <a:rPr lang="en-US" sz="2000" dirty="0"/>
              <a:t>-- for </a:t>
            </a:r>
            <a:r>
              <a:rPr lang="en-US" sz="2000" dirty="0" err="1"/>
              <a:t>DispatcherServlet</a:t>
            </a:r>
            <a:r>
              <a:rPr lang="en-US" sz="2000" dirty="0"/>
              <a:t> application context (Spring MVC infrastructure) configuration.</a:t>
            </a:r>
          </a:p>
          <a:p>
            <a:pPr lvl="1"/>
            <a:r>
              <a:rPr lang="en-US" sz="2000" b="1" dirty="0" err="1"/>
              <a:t>getServletMappings</a:t>
            </a:r>
            <a:r>
              <a:rPr lang="en-US" sz="2000" b="1" dirty="0"/>
              <a:t>()</a:t>
            </a:r>
            <a:r>
              <a:rPr lang="en-US" sz="2000" dirty="0"/>
              <a:t> - Specify the servlet mapping(s) for the </a:t>
            </a:r>
            <a:r>
              <a:rPr lang="en-US" sz="2000" dirty="0" err="1"/>
              <a:t>DispatcherServlet</a:t>
            </a:r>
            <a:r>
              <a:rPr lang="en-US" sz="2000" dirty="0"/>
              <a:t> — for example "/", "/app", etc.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7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Spring - MVC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 for building web applications in Java</a:t>
            </a:r>
          </a:p>
          <a:p>
            <a:r>
              <a:rPr lang="en-US" dirty="0"/>
              <a:t>Based on Model-View-Controller </a:t>
            </a:r>
            <a:r>
              <a:rPr lang="en-US"/>
              <a:t>and </a:t>
            </a:r>
            <a:br>
              <a:rPr lang="en-US"/>
            </a:br>
            <a:r>
              <a:rPr lang="en-US"/>
              <a:t>Front Controller </a:t>
            </a:r>
            <a:r>
              <a:rPr lang="en-US" dirty="0"/>
              <a:t>design pattern </a:t>
            </a:r>
          </a:p>
          <a:p>
            <a:r>
              <a:rPr lang="en-US" dirty="0"/>
              <a:t>Leverages features of the Core Spring Framework (</a:t>
            </a:r>
            <a:r>
              <a:rPr lang="en-US" dirty="0" err="1"/>
              <a:t>IoC</a:t>
            </a:r>
            <a:r>
              <a:rPr lang="en-US" dirty="0"/>
              <a:t>, DI)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43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err="1"/>
              <a:t>AbstractAnnotationConfigDispatcherServletInitializer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20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33" y="2286000"/>
            <a:ext cx="8554734" cy="2582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0471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Check the user input form for</a:t>
            </a:r>
          </a:p>
          <a:p>
            <a:r>
              <a:rPr lang="en-US" b="1" dirty="0"/>
              <a:t>required fields</a:t>
            </a:r>
          </a:p>
          <a:p>
            <a:r>
              <a:rPr lang="en-US" b="1" dirty="0"/>
              <a:t>valid numbers in a range</a:t>
            </a:r>
          </a:p>
          <a:p>
            <a:r>
              <a:rPr lang="en-US" b="1" dirty="0"/>
              <a:t>valid format (postal code)</a:t>
            </a:r>
          </a:p>
          <a:p>
            <a:r>
              <a:rPr lang="en-US" b="1" dirty="0"/>
              <a:t>custom business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53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Java’s Standard Bean Validation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has a standard Bean Validation API</a:t>
            </a:r>
          </a:p>
          <a:p>
            <a:r>
              <a:rPr lang="en-US" dirty="0"/>
              <a:t>Defines a metadata model and API for entity validation</a:t>
            </a:r>
          </a:p>
          <a:p>
            <a:r>
              <a:rPr lang="en-US" dirty="0"/>
              <a:t>Not tied to either the web tier or the persistence tier</a:t>
            </a:r>
          </a:p>
          <a:p>
            <a:r>
              <a:rPr lang="en-US" dirty="0"/>
              <a:t>Available for server-side apps and also client-side </a:t>
            </a:r>
            <a:r>
              <a:rPr lang="en-US" dirty="0" err="1"/>
              <a:t>JavaFX</a:t>
            </a:r>
            <a:r>
              <a:rPr lang="en-US" dirty="0"/>
              <a:t>/Swing apps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8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Validation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Validation Feature</a:t>
            </a:r>
          </a:p>
          <a:p>
            <a:pPr lvl="1"/>
            <a:r>
              <a:rPr lang="en-US" b="1" dirty="0"/>
              <a:t>required</a:t>
            </a:r>
          </a:p>
          <a:p>
            <a:pPr lvl="1"/>
            <a:r>
              <a:rPr lang="en-US" b="1" dirty="0"/>
              <a:t>validate length</a:t>
            </a:r>
          </a:p>
          <a:p>
            <a:pPr lvl="1"/>
            <a:r>
              <a:rPr lang="en-US" b="1" dirty="0"/>
              <a:t>validate numbers</a:t>
            </a:r>
          </a:p>
          <a:p>
            <a:pPr lvl="1"/>
            <a:r>
              <a:rPr lang="en-US" b="1" dirty="0"/>
              <a:t>validate with regular expressions</a:t>
            </a:r>
          </a:p>
          <a:p>
            <a:pPr lvl="1"/>
            <a:r>
              <a:rPr lang="en-US" b="1" dirty="0"/>
              <a:t>custom 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6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Annotations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2039144"/>
            <a:ext cx="786765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30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Spring MVC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web pages to layout UI components</a:t>
            </a:r>
          </a:p>
          <a:p>
            <a:r>
              <a:rPr lang="en-US" dirty="0"/>
              <a:t>A collection of Spring beans (controllers, services, etc…)</a:t>
            </a:r>
          </a:p>
          <a:p>
            <a:r>
              <a:rPr lang="en-US" dirty="0"/>
              <a:t>Spring configuration (XML, Annotations or Java)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5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6553200" cy="4471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06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Front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controller known as </a:t>
            </a:r>
            <a:r>
              <a:rPr lang="en-US" b="1" dirty="0" err="1"/>
              <a:t>DispatcherServlet</a:t>
            </a:r>
            <a:endParaRPr lang="en-US" b="1" dirty="0"/>
          </a:p>
          <a:p>
            <a:pPr lvl="1"/>
            <a:r>
              <a:rPr lang="en-US" dirty="0"/>
              <a:t>Part of the Spring Framework</a:t>
            </a:r>
          </a:p>
          <a:p>
            <a:pPr lvl="1"/>
            <a:r>
              <a:rPr lang="en-US" dirty="0"/>
              <a:t>Already developed by Spring </a:t>
            </a:r>
            <a:r>
              <a:rPr lang="en-US" dirty="0" err="1"/>
              <a:t>Dev</a:t>
            </a:r>
            <a:r>
              <a:rPr lang="en-US" dirty="0"/>
              <a:t>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84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created by developer</a:t>
            </a:r>
          </a:p>
          <a:p>
            <a:r>
              <a:rPr lang="en-US" dirty="0"/>
              <a:t>Contains your business logic</a:t>
            </a:r>
          </a:p>
          <a:p>
            <a:pPr lvl="1"/>
            <a:r>
              <a:rPr lang="en-US" dirty="0"/>
              <a:t>Handle the request</a:t>
            </a:r>
          </a:p>
          <a:p>
            <a:pPr lvl="1"/>
            <a:r>
              <a:rPr lang="en-US" dirty="0"/>
              <a:t>Store/retrieve data (</a:t>
            </a:r>
            <a:r>
              <a:rPr lang="en-US" dirty="0" err="1"/>
              <a:t>db</a:t>
            </a:r>
            <a:r>
              <a:rPr lang="en-US" dirty="0"/>
              <a:t>, web service…)</a:t>
            </a:r>
          </a:p>
          <a:p>
            <a:pPr lvl="1"/>
            <a:r>
              <a:rPr lang="en-US" dirty="0"/>
              <a:t>Place data in model</a:t>
            </a:r>
          </a:p>
          <a:p>
            <a:r>
              <a:rPr lang="en-US" dirty="0"/>
              <a:t>Send to appropriate view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43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 contains your data</a:t>
            </a:r>
          </a:p>
          <a:p>
            <a:r>
              <a:rPr lang="en-US" dirty="0"/>
              <a:t>Store/retrieve data via backend systems</a:t>
            </a:r>
          </a:p>
          <a:p>
            <a:pPr lvl="1"/>
            <a:r>
              <a:rPr lang="en-US" dirty="0"/>
              <a:t>database, web service, etc…</a:t>
            </a:r>
          </a:p>
          <a:p>
            <a:pPr lvl="1"/>
            <a:r>
              <a:rPr lang="en-US" dirty="0"/>
              <a:t>Use a Spring bean if you like</a:t>
            </a:r>
          </a:p>
          <a:p>
            <a:r>
              <a:rPr lang="en-US" dirty="0"/>
              <a:t>Place your data in the model</a:t>
            </a:r>
          </a:p>
          <a:p>
            <a:pPr lvl="1"/>
            <a:r>
              <a:rPr lang="en-US" dirty="0"/>
              <a:t>Data can be any Java object/collection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50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MVC is flexible</a:t>
            </a:r>
          </a:p>
          <a:p>
            <a:pPr lvl="1"/>
            <a:r>
              <a:rPr lang="en-US" dirty="0"/>
              <a:t>Supports many view templates</a:t>
            </a:r>
          </a:p>
          <a:p>
            <a:pPr lvl="1"/>
            <a:r>
              <a:rPr lang="en-US" dirty="0"/>
              <a:t>Most common is </a:t>
            </a:r>
            <a:r>
              <a:rPr lang="en-US" b="1" dirty="0"/>
              <a:t>JSP </a:t>
            </a:r>
            <a:r>
              <a:rPr lang="en-US" dirty="0"/>
              <a:t>+ </a:t>
            </a:r>
            <a:r>
              <a:rPr lang="en-US" b="1" dirty="0"/>
              <a:t>JSTL</a:t>
            </a:r>
          </a:p>
          <a:p>
            <a:r>
              <a:rPr lang="en-US" dirty="0"/>
              <a:t>Developer creates a page</a:t>
            </a:r>
          </a:p>
          <a:p>
            <a:pPr lvl="1"/>
            <a:r>
              <a:rPr lang="en-US" dirty="0"/>
              <a:t>Displays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14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work Flow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72469"/>
            <a:ext cx="6096000" cy="39052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01408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488</TotalTime>
  <Words>789</Words>
  <Application>Microsoft Office PowerPoint</Application>
  <PresentationFormat>On-screen Show (4:3)</PresentationFormat>
  <Paragraphs>114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Learner Template</vt:lpstr>
      <vt:lpstr>Spring MVC</vt:lpstr>
      <vt:lpstr>Spring - MVC Framework</vt:lpstr>
      <vt:lpstr>Components of a Spring MVC Application</vt:lpstr>
      <vt:lpstr>Spring MVC</vt:lpstr>
      <vt:lpstr>Spring MVC Front Controller</vt:lpstr>
      <vt:lpstr>Controller</vt:lpstr>
      <vt:lpstr>Model</vt:lpstr>
      <vt:lpstr>View Template</vt:lpstr>
      <vt:lpstr>Spring MVC work Flow</vt:lpstr>
      <vt:lpstr>Spring MVC work Flow</vt:lpstr>
      <vt:lpstr>Spring MVC Using  XML Configuration</vt:lpstr>
      <vt:lpstr>web.xml</vt:lpstr>
      <vt:lpstr>Configuration file for Spring Web MVC </vt:lpstr>
      <vt:lpstr>mvcexample-servlet.xml</vt:lpstr>
      <vt:lpstr>InternalResourceViewResolver</vt:lpstr>
      <vt:lpstr>Spring MVC Using  Java Configuration</vt:lpstr>
      <vt:lpstr>WebMvcConfigurer</vt:lpstr>
      <vt:lpstr>WebMvcConfigurer</vt:lpstr>
      <vt:lpstr>AbstractAnnotationConfigDispatcherServletInitializer</vt:lpstr>
      <vt:lpstr>AbstractAnnotationConfigDispatcherServletInitializer</vt:lpstr>
      <vt:lpstr>The Need for Validation</vt:lpstr>
      <vt:lpstr>Java’s Standard Bean Validation API</vt:lpstr>
      <vt:lpstr>Bean Validation Features</vt:lpstr>
      <vt:lpstr>Validation Annotations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Jasdhir Singh</cp:lastModifiedBy>
  <cp:revision>93</cp:revision>
  <dcterms:created xsi:type="dcterms:W3CDTF">2019-11-14T09:18:16Z</dcterms:created>
  <dcterms:modified xsi:type="dcterms:W3CDTF">2022-04-19T08:39:55Z</dcterms:modified>
</cp:coreProperties>
</file>