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B18F2-A244-4FE0-BF57-B65B74E95CB9}" type="datetimeFigureOut">
              <a:rPr lang="en-US" smtClean="0"/>
              <a:t>11-Apr-21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E2223-4368-4659-A317-3161BFAD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45CD98E-3625-425A-9AF0-73CD1147579A}" type="datetime1">
              <a:rPr lang="en-US" smtClean="0"/>
              <a:t>11-Apr-21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45F8594-96DC-4903-B769-893702AE01EA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FB08F6-7380-4790-9276-B58C5AFCD8F4}" type="datetime1">
              <a:rPr lang="en-US" smtClean="0"/>
              <a:t>11-Apr-21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F8594-96DC-4903-B769-893702AE01E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6EE87C-3F18-41A7-BFDD-B35C9C81D77B}" type="datetime1">
              <a:rPr lang="en-US" smtClean="0"/>
              <a:t>11-Apr-21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F8594-96DC-4903-B769-893702AE01E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FDC6499-4CDE-4712-8416-1A2FDB0E32BE}" type="datetime1">
              <a:rPr lang="en-US" smtClean="0"/>
              <a:t>11-Apr-21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45F8594-96DC-4903-B769-893702AE01E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779B2-682F-42FF-AB94-D4FD67D345FB}" type="datetime1">
              <a:rPr lang="en-US" smtClean="0"/>
              <a:t>11-Apr-21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F8594-96DC-4903-B769-893702AE01E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7B5905-45ED-4965-BD68-28E26078A856}" type="datetime1">
              <a:rPr lang="en-US" smtClean="0"/>
              <a:t>11-Apr-21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F8594-96DC-4903-B769-893702AE01E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F11F22-A8A3-492A-820D-6B28194A5C7C}" type="datetime1">
              <a:rPr lang="en-US" smtClean="0"/>
              <a:t>11-Apr-21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F8594-96DC-4903-B769-893702AE01E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E2415A-7B2F-4C7A-A894-3B0000A80923}" type="datetime1">
              <a:rPr lang="en-US" smtClean="0"/>
              <a:t>11-Apr-21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F8594-96DC-4903-B769-893702AE01E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E352E3-6901-4817-AE9F-BEC09D4ED785}" type="datetime1">
              <a:rPr lang="en-US" smtClean="0"/>
              <a:t>11-Apr-21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F8594-96DC-4903-B769-893702AE01E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6B03E6-6707-466D-81AC-357B38492CA1}" type="datetime1">
              <a:rPr lang="en-US" smtClean="0"/>
              <a:t>11-Apr-21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F8594-96DC-4903-B769-893702AE01E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0F2B4C-0F27-49DF-A1BA-66AE9AF90DFC}" type="datetime1">
              <a:rPr lang="en-US" smtClean="0"/>
              <a:t>11-Apr-21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F8594-96DC-4903-B769-893702AE01E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04BD0A-33FF-45FD-835F-CD1292160542}" type="datetime1">
              <a:rPr lang="en-US" smtClean="0"/>
              <a:t>11-Apr-21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F8594-96DC-4903-B769-893702AE01E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8CC3EBA5-62E5-42EC-BEF6-2505CA3E828E}" type="datetime1">
              <a:rPr lang="en-US" smtClean="0"/>
              <a:t>11-Apr-21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45F8594-96DC-4903-B769-893702AE01EA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Lombok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5F8594-96DC-4903-B769-893702AE01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7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Lombok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According to the official website, "Project Lombok is a java library that automatically plugs into your editor and build tools, spicing up your java. </a:t>
            </a:r>
            <a:endParaRPr lang="en-US" sz="2200" dirty="0" smtClean="0"/>
          </a:p>
          <a:p>
            <a:r>
              <a:rPr lang="en-US" sz="2200" dirty="0" smtClean="0"/>
              <a:t>Never </a:t>
            </a:r>
            <a:r>
              <a:rPr lang="en-US" sz="2200" dirty="0"/>
              <a:t>write another getter or equals method again, with one annotation your class has a fully featured builder, Automate your logging variables, and much more." </a:t>
            </a:r>
            <a:endParaRPr lang="en-US" sz="2200" dirty="0" smtClean="0"/>
          </a:p>
          <a:p>
            <a:r>
              <a:rPr lang="en-US" sz="2200" dirty="0" smtClean="0"/>
              <a:t>Project </a:t>
            </a:r>
            <a:r>
              <a:rPr lang="en-US" sz="2200" dirty="0"/>
              <a:t>Lombok isn't unique to Spring. </a:t>
            </a:r>
            <a:endParaRPr lang="en-US" sz="2200" dirty="0" smtClean="0"/>
          </a:p>
          <a:p>
            <a:r>
              <a:rPr lang="en-US" sz="2200" dirty="0" smtClean="0"/>
              <a:t>Lombok </a:t>
            </a:r>
            <a:r>
              <a:rPr lang="en-US" sz="2200" dirty="0"/>
              <a:t>can be used with vanilla Java </a:t>
            </a:r>
            <a:endParaRPr lang="en-US" sz="2200" dirty="0" smtClean="0"/>
          </a:p>
          <a:p>
            <a:r>
              <a:rPr lang="en-US" sz="2200" dirty="0" smtClean="0"/>
              <a:t>Lombok </a:t>
            </a:r>
            <a:r>
              <a:rPr lang="en-US" sz="2200" dirty="0"/>
              <a:t>and Spring have a common goal; reduce the amount of boilerplate code by </a:t>
            </a:r>
            <a:r>
              <a:rPr lang="en-US" sz="2200" dirty="0" smtClean="0"/>
              <a:t>auto generating </a:t>
            </a:r>
            <a:r>
              <a:rPr lang="en-US" sz="2200" dirty="0"/>
              <a:t>the required code elements at </a:t>
            </a:r>
            <a:r>
              <a:rPr lang="en-US" sz="2200" dirty="0" smtClean="0"/>
              <a:t>compile time.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594-96DC-4903-B769-893702AE01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8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Lombok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Boilerplate code is code that must be included in many places with little to no alteration. Prime examples of Java boilerplate code.</a:t>
            </a:r>
          </a:p>
          <a:p>
            <a:pPr lvl="1"/>
            <a:r>
              <a:rPr lang="en-US" sz="1800" dirty="0"/>
              <a:t>Getters and Setters</a:t>
            </a:r>
          </a:p>
          <a:p>
            <a:pPr lvl="1"/>
            <a:r>
              <a:rPr lang="en-US" sz="1800" dirty="0"/>
              <a:t>No </a:t>
            </a:r>
            <a:r>
              <a:rPr lang="en-US" sz="1800" dirty="0" err="1"/>
              <a:t>Arg</a:t>
            </a:r>
            <a:r>
              <a:rPr lang="en-US" sz="1800" dirty="0"/>
              <a:t> Constructors</a:t>
            </a:r>
          </a:p>
          <a:p>
            <a:pPr lvl="1"/>
            <a:r>
              <a:rPr lang="en-US" sz="1800" dirty="0" err="1"/>
              <a:t>toString</a:t>
            </a:r>
            <a:endParaRPr lang="en-US" sz="1800" dirty="0"/>
          </a:p>
          <a:p>
            <a:pPr lvl="1"/>
            <a:r>
              <a:rPr lang="en-US" sz="1800" dirty="0"/>
              <a:t>Equals</a:t>
            </a:r>
          </a:p>
          <a:p>
            <a:pPr lvl="1"/>
            <a:r>
              <a:rPr lang="en-US" sz="1800" dirty="0" err="1"/>
              <a:t>Hashcode</a:t>
            </a:r>
            <a:endParaRPr lang="en-US" sz="1800" dirty="0"/>
          </a:p>
          <a:p>
            <a:pPr lvl="1"/>
            <a:r>
              <a:rPr lang="en-US" sz="1800" dirty="0"/>
              <a:t>Logging Variables</a:t>
            </a:r>
          </a:p>
          <a:p>
            <a:r>
              <a:rPr lang="en-US" sz="2200" dirty="0" smtClean="0"/>
              <a:t>Writing </a:t>
            </a:r>
            <a:r>
              <a:rPr lang="en-US" sz="2200" dirty="0"/>
              <a:t>boilerplate code is tedious, easily overlooked, reduces testing coverage, and muddies up code. </a:t>
            </a:r>
            <a:endParaRPr lang="en-US" sz="2200" dirty="0" smtClean="0"/>
          </a:p>
          <a:p>
            <a:r>
              <a:rPr lang="en-US" sz="2200" dirty="0" smtClean="0"/>
              <a:t>Lombok </a:t>
            </a:r>
            <a:r>
              <a:rPr lang="en-US" sz="2200" dirty="0"/>
              <a:t>exposes a host of annotations that makes generating this code easy while </a:t>
            </a:r>
            <a:r>
              <a:rPr lang="en-US" sz="2200" dirty="0" smtClean="0"/>
              <a:t>alleviating </a:t>
            </a:r>
            <a:r>
              <a:rPr lang="en-US" sz="2200" dirty="0"/>
              <a:t>the above issues.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594-96DC-4903-B769-893702AE01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7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Lombok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following assumes the use of Lombok with Spring. </a:t>
            </a:r>
            <a:endParaRPr lang="en-US" sz="2200" dirty="0" smtClean="0"/>
          </a:p>
          <a:p>
            <a:r>
              <a:rPr lang="en-US" sz="2200" dirty="0" smtClean="0"/>
              <a:t>It </a:t>
            </a:r>
            <a:r>
              <a:rPr lang="en-US" sz="2200" dirty="0"/>
              <a:t>is required to used the library with Spring, but this is where we are right now. </a:t>
            </a:r>
            <a:endParaRPr lang="en-US" sz="2200" dirty="0" smtClean="0"/>
          </a:p>
          <a:p>
            <a:r>
              <a:rPr lang="en-US" sz="2200" dirty="0" smtClean="0"/>
              <a:t>Add Lombok </a:t>
            </a:r>
            <a:r>
              <a:rPr lang="en-US" sz="2200" dirty="0"/>
              <a:t>as a project dependency in the pom.xml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The use of the Lombok annotations will automatically generate the require code elements during compile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594-96DC-4903-B769-893702AE01EA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51081"/>
            <a:ext cx="411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781" y="4348623"/>
            <a:ext cx="35147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93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Lombok usage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325764"/>
              </p:ext>
            </p:extLst>
          </p:nvPr>
        </p:nvGraphicFramePr>
        <p:xfrm>
          <a:off x="457200" y="1719263"/>
          <a:ext cx="8229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510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@Getter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Generates a getter method for each field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@setter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Generate a setter method for each field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@NoArgsConstructor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Generate a no argument constructor for the class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tostring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Generate a toString method for the class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@EqualsAndHasCode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and equals and </a:t>
                      </a:r>
                      <a:r>
                        <a:rPr lang="en-US" dirty="0" err="1"/>
                        <a:t>hashCode</a:t>
                      </a:r>
                      <a:r>
                        <a:rPr lang="en-US" dirty="0"/>
                        <a:t> method for the class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594-96DC-4903-B769-893702AE01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3474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33</TotalTime>
  <Words>289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Learner Template</vt:lpstr>
      <vt:lpstr>Lombok</vt:lpstr>
      <vt:lpstr>What is Lombok</vt:lpstr>
      <vt:lpstr>Why use Lombok</vt:lpstr>
      <vt:lpstr>Lombok usage</vt:lpstr>
      <vt:lpstr>Lombok usage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Lombok</dc:title>
  <dc:creator>Windows User</dc:creator>
  <cp:lastModifiedBy>Windows User</cp:lastModifiedBy>
  <cp:revision>22</cp:revision>
  <dcterms:created xsi:type="dcterms:W3CDTF">2021-04-11T10:25:46Z</dcterms:created>
  <dcterms:modified xsi:type="dcterms:W3CDTF">2021-04-11T10:59:29Z</dcterms:modified>
</cp:coreProperties>
</file>