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AB81-237C-4EF5-92D1-DAE09C1558F5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067B5-7FAB-4AA1-AEF7-5AD6D1BC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9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5581B8B-994E-4FB2-BFDD-1351226BE94D}" type="datetime1">
              <a:rPr lang="en-US" smtClean="0"/>
              <a:t>7/28/2024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6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9F809-CDBB-4810-9DA4-00FE334EED94}" type="datetime1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3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B267B1-22CF-46F6-8958-F317D6D10E32}" type="datetime1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39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7C06DFB-75A2-4232-B190-84E3CD0F71B2}" type="datetime1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19F740-458E-405B-9B99-84C8DDA07F0E}" type="datetime1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2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6D1B75-BD7F-4B9C-9F9D-54D003D68BCE}" type="datetime1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1CD14-9DBE-477F-8260-616CC016CBAA}" type="datetime1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1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6EB440-AF1C-4716-807E-6E9235BD6027}" type="datetime1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4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2403FB-E037-4A1B-922B-C74C3F5A31D7}" type="datetime1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C18C25-01C9-4D7C-B0A5-3364E593A9D7}" type="datetime1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4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780A2-4ED3-4DBF-9099-D452C0496161}" type="datetime1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ADDAFA-1CD8-473A-A2ED-8141DCA0E1C1}" type="datetime1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2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A24628AC-65ED-4A38-8323-4E36519E71D9}" type="datetime1">
              <a:rPr lang="en-US" smtClean="0"/>
              <a:t>7/28/2024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6A9E028-EA19-4D3B-B018-DD9CD27DEBE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8425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4ADA-74E5-17CE-956B-EE53B73EF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0354F-DDB1-BD97-7777-491B39E79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 is a widely-used open-source operating system, similar to Windows, Mac.</a:t>
            </a:r>
          </a:p>
          <a:p>
            <a:r>
              <a:rPr lang="en-US" dirty="0"/>
              <a:t>Linux is a free and open-source family of operating systems that is resilient and flexible.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EB237-C8C5-17A9-A76B-986ED9D8D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A9E028-EA19-4D3B-B018-DD9CD27DEB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2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F0DE-BF5A-BFBE-81A9-1DE988F5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50FA-C57E-847E-3D6B-EAFAE5F8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Linux Operating System is a type of operating system that is similar to Unix, and it is built upon the Linux Kernel. </a:t>
            </a:r>
          </a:p>
          <a:p>
            <a:r>
              <a:rPr lang="en-US" sz="2400" dirty="0"/>
              <a:t>The Linux Kernel is like the brain of the operating system because it manages how the computer interacts with its hardware and resources. </a:t>
            </a:r>
          </a:p>
          <a:p>
            <a:r>
              <a:rPr lang="en-US" sz="2400" dirty="0"/>
              <a:t>It makes sure everything works smoothly and efficiently. </a:t>
            </a:r>
          </a:p>
          <a:p>
            <a:r>
              <a:rPr lang="en-US" sz="2400" dirty="0"/>
              <a:t>The Linux Kernel is combined with a collection of software packages and utilities, which are together called Linux distributions. </a:t>
            </a:r>
          </a:p>
          <a:p>
            <a:r>
              <a:rPr lang="en-US" sz="2400" dirty="0"/>
              <a:t>These distributions make the Linux Operating System ready for users to run their applications and perform tasks on their computers securely and effectively. </a:t>
            </a:r>
          </a:p>
          <a:p>
            <a:r>
              <a:rPr lang="en-US" sz="2400" dirty="0"/>
              <a:t>Linux distributions come in different flavors, each tailored to suit the specific needs and preferences of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D822-A90C-B070-57DB-F93C6AF8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028-EA19-4D3B-B018-DD9CD27DE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671C-803E-24AE-E0AD-889C6E89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Linux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A7210-BD15-E519-4410-4783A3892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486" y="1657757"/>
            <a:ext cx="4411662" cy="4411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28DB0-86F9-72AC-F488-A8DCE887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028-EA19-4D3B-B018-DD9CD27DEBE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7F4C0-A0A8-7E73-658E-23304C553D1E}"/>
              </a:ext>
            </a:extLst>
          </p:cNvPr>
          <p:cNvSpPr txBox="1"/>
          <p:nvPr/>
        </p:nvSpPr>
        <p:spPr>
          <a:xfrm>
            <a:off x="838200" y="1657757"/>
            <a:ext cx="39732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171244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E308-3155-7BCC-5DC2-7D72D3B9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Linux -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F8A5-BD04-6044-A0D3-B0140C5B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Kernel is the core of the Linux based operating system. </a:t>
            </a:r>
          </a:p>
          <a:p>
            <a:r>
              <a:rPr lang="en-US" sz="2600" dirty="0"/>
              <a:t>It virtualizes the common hardware resources of the computer to provide each process with its virtual resources. </a:t>
            </a:r>
          </a:p>
          <a:p>
            <a:r>
              <a:rPr lang="en-US" sz="2600" dirty="0"/>
              <a:t>This makes the process seem as if it is the sole process running on the machine. </a:t>
            </a:r>
          </a:p>
          <a:p>
            <a:r>
              <a:rPr lang="en-US" sz="2600" dirty="0"/>
              <a:t>The kernel is also responsible for preventing and mitigating conflicts between different processes. </a:t>
            </a:r>
          </a:p>
          <a:p>
            <a:r>
              <a:rPr lang="en-US" sz="2600" dirty="0"/>
              <a:t>Different types of the kernel are: </a:t>
            </a:r>
          </a:p>
          <a:p>
            <a:pPr lvl="1"/>
            <a:r>
              <a:rPr lang="en-US" sz="2200" dirty="0"/>
              <a:t>Monolithic Kernel</a:t>
            </a:r>
          </a:p>
          <a:p>
            <a:pPr lvl="1"/>
            <a:r>
              <a:rPr lang="en-US" sz="2200" dirty="0"/>
              <a:t>Hybrid kernels</a:t>
            </a:r>
          </a:p>
          <a:p>
            <a:pPr lvl="1"/>
            <a:r>
              <a:rPr lang="en-US" sz="2200" dirty="0"/>
              <a:t>Exo kernels</a:t>
            </a:r>
          </a:p>
          <a:p>
            <a:pPr lvl="1"/>
            <a:r>
              <a:rPr lang="en-US" sz="2200" dirty="0"/>
              <a:t>Micro kernels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198ED-9261-06C3-B09C-2017A2DD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028-EA19-4D3B-B018-DD9CD27DEB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A837-8E92-4476-F85E-76FD7743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Linux - System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9F24-FA43-A1A8-9C82-620391B1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uses system libraries, also known as shared libraries, to implement various functionalities of the operating system. </a:t>
            </a:r>
          </a:p>
          <a:p>
            <a:r>
              <a:rPr lang="en-US" dirty="0"/>
              <a:t>These libraries contain pre-written code that applications can use to perform specific tasks. </a:t>
            </a:r>
          </a:p>
          <a:p>
            <a:r>
              <a:rPr lang="en-US" dirty="0"/>
              <a:t>By using these libraries, developers can save time and effort, as they don’t need to write the same code repeatedly. </a:t>
            </a:r>
          </a:p>
          <a:p>
            <a:r>
              <a:rPr lang="en-US" dirty="0"/>
              <a:t>System libraries act as an interface between applications and the kernel, providing a standardized and efficient way for applications to interact with the underlying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76AE4-360C-3229-DEB0-96AC05FA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028-EA19-4D3B-B018-DD9CD27DEB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DE11-F679-8A7F-48B7-C626E2B7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Linux -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CCC1-25FD-775E-E8D0-18699B4E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shell is the user interface of the Linux Operating System. </a:t>
            </a:r>
          </a:p>
          <a:p>
            <a:r>
              <a:rPr lang="en-US" dirty="0"/>
              <a:t>It allows users to interact with the system by entering commands, which the shell interprets and executes. </a:t>
            </a:r>
          </a:p>
          <a:p>
            <a:r>
              <a:rPr lang="en-US" dirty="0"/>
              <a:t>The shell serves as a bridge between the user and the kernel, forwarding the user’s requests to the kernel for processing. </a:t>
            </a:r>
          </a:p>
          <a:p>
            <a:r>
              <a:rPr lang="en-US" dirty="0"/>
              <a:t>It provides a convenient way for users to perform various tasks, such as running programs, managing files, and configuring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BF2BE-B392-78C0-D2E5-62550D8B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028-EA19-4D3B-B018-DD9CD27DEB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DBB8-208F-48B7-890E-E7BC7E07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Linux - Hardware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8DAE-811E-7DB6-BAF8-D180B8A2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hardware layer encompasses all the physical components of the computer, such as RAM (Random Access Memory), HDD (Hard Disk Drive), CPU (Central Processing Unit), and input/output devices. </a:t>
            </a:r>
          </a:p>
          <a:p>
            <a:r>
              <a:rPr lang="en-US" dirty="0"/>
              <a:t>This layer is responsible for interacting with the Linux Operating System and providing the necessary resources for the system and applications to function properly. </a:t>
            </a:r>
          </a:p>
          <a:p>
            <a:r>
              <a:rPr lang="en-US" dirty="0"/>
              <a:t>The Linux kernel and system libraries enable communication and control over these hardware components, ensuring that they work harmoniously together.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E8400-7D03-5EB0-2647-31E1A083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028-EA19-4D3B-B018-DD9CD27DEB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A5A8-1D1C-4721-0B47-EB30D5EC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Linux - System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9261-CA91-B70F-163E-A02FB3DE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utilities are essential tools and programs provided by the Linux Operating System to manage and configure various aspects of the system. </a:t>
            </a:r>
          </a:p>
          <a:p>
            <a:r>
              <a:rPr lang="en-US" dirty="0"/>
              <a:t>These utilities perform tasks such as installing software, configuring network settings, monitoring system performance, managing users and permissions, and much more</a:t>
            </a:r>
            <a:r>
              <a:rPr lang="en-US"/>
              <a:t>. </a:t>
            </a:r>
          </a:p>
          <a:p>
            <a:r>
              <a:rPr lang="en-US"/>
              <a:t>System </a:t>
            </a:r>
            <a:r>
              <a:rPr lang="en-US" dirty="0"/>
              <a:t>utilities simplify system administration tasks, making it easier for users to maintain their Linux systems efficiently.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E09B5-1B89-11A4-4AA6-4D1FE583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028-EA19-4D3B-B018-DD9CD27DEB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1315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14</TotalTime>
  <Words>593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Wingdings</vt:lpstr>
      <vt:lpstr>Learner Template</vt:lpstr>
      <vt:lpstr>Linux Operating System</vt:lpstr>
      <vt:lpstr>Linux Operating System</vt:lpstr>
      <vt:lpstr>Architecture of Linux</vt:lpstr>
      <vt:lpstr>Architecture of Linux - Kernel</vt:lpstr>
      <vt:lpstr>Architecture of Linux - System Library</vt:lpstr>
      <vt:lpstr>Architecture of Linux - Shell</vt:lpstr>
      <vt:lpstr>Architecture of Linux - Hardware Layer</vt:lpstr>
      <vt:lpstr>Architecture of Linux - System Utilities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Jasdhir Singh</dc:creator>
  <cp:lastModifiedBy>Jasdhir Singh</cp:lastModifiedBy>
  <cp:revision>11</cp:revision>
  <dcterms:created xsi:type="dcterms:W3CDTF">2024-07-28T12:35:16Z</dcterms:created>
  <dcterms:modified xsi:type="dcterms:W3CDTF">2024-07-28T12:50:08Z</dcterms:modified>
</cp:coreProperties>
</file>