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5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9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0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0087C528-A63F-4012-A1F2-A456C5989AB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38736C1-D481-428A-AA0D-339DE8DA0CA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98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DD60-B853-4AE1-A8C9-C1562FE01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BB933-1343-435B-90A8-9A4EEFC67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F7EF-3A4D-4C1A-8ADB-A49CAF99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B205-030D-41B4-A515-CE6CB66D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shells like bash and </a:t>
            </a:r>
            <a:r>
              <a:rPr lang="en-US" dirty="0" err="1"/>
              <a:t>korn</a:t>
            </a:r>
            <a:r>
              <a:rPr lang="en-US" dirty="0"/>
              <a:t> support programming construct which are saved as scripts. </a:t>
            </a:r>
          </a:p>
          <a:p>
            <a:r>
              <a:rPr lang="en-US" dirty="0"/>
              <a:t>These scripts become shell commands and hence many Linux commands are script.</a:t>
            </a:r>
          </a:p>
          <a:p>
            <a:r>
              <a:rPr lang="en-US" dirty="0"/>
              <a:t>A system administrator should have a little knowledge about scripting to understand how their servers and applications are started, upgraded, maintained or removed and to understand how a user environment is built.</a:t>
            </a:r>
          </a:p>
        </p:txBody>
      </p:sp>
    </p:spTree>
    <p:extLst>
      <p:ext uri="{BB962C8B-B14F-4D97-AF65-F5344CB8AC3E}">
        <p14:creationId xmlns:p14="http://schemas.microsoft.com/office/powerpoint/2010/main" val="212651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3CE1-3AD9-48F5-8F96-75B3B98E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CAF7-D69F-421F-AD39-56351814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You can get the name of your shell prompt, with following command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echo $SHELL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425C-326C-4F14-B323-20C6B3A9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She-bang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B59D-93BC-4005-829E-5348C2BC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sign </a:t>
            </a:r>
            <a:r>
              <a:rPr lang="en-US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#!</a:t>
            </a:r>
            <a:r>
              <a:rPr lang="en-US" sz="2600" dirty="0"/>
              <a:t> is called she-bang and is written at top of the script. </a:t>
            </a:r>
          </a:p>
          <a:p>
            <a:r>
              <a:rPr lang="en-US" sz="2600" dirty="0"/>
              <a:t>It passes instruction to program /bin/sh.</a:t>
            </a:r>
          </a:p>
          <a:p>
            <a:r>
              <a:rPr lang="en-US" sz="2600" dirty="0"/>
              <a:t>To run your script in a certain shell (shell should be supported by your system), start your script with #! followed by the shell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3D3AE-E902-43BF-8A79-A41233ED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41" y="3750571"/>
            <a:ext cx="3340376" cy="28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CFF9-64B9-4AD2-B501-33A82E96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8C1-A7CE-4DD3-8F7B-1E0B79A6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line starting with a hash (#) becomes comment. </a:t>
            </a:r>
          </a:p>
          <a:p>
            <a:r>
              <a:rPr lang="en-US" dirty="0"/>
              <a:t>Comment means, that line will not take part in script execution. It will not show up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7635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CB66-1DD1-4BC9-BB70-0421F5CB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C33D-4679-4721-BA91-1B858A16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contain variables inside the 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13DD-A5FE-4A99-B902-1B99E57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70" y="2533338"/>
            <a:ext cx="10432774" cy="22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84CE-A1CB-4FAF-94C9-E19B7E0F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write and execute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45C7-EB51-4344-9050-1401CD28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Open the terminal. Go to the directory where you want to create your script.</a:t>
            </a:r>
          </a:p>
          <a:p>
            <a:r>
              <a:rPr lang="en-US" sz="2600" dirty="0"/>
              <a:t>Create a file with .</a:t>
            </a:r>
            <a:r>
              <a:rPr lang="en-US" sz="2600" dirty="0" err="1"/>
              <a:t>sh</a:t>
            </a:r>
            <a:r>
              <a:rPr lang="en-US" sz="2600" dirty="0"/>
              <a:t> extension.</a:t>
            </a:r>
          </a:p>
          <a:p>
            <a:r>
              <a:rPr lang="en-US" sz="2600" dirty="0"/>
              <a:t>Write the script in the file using an editor.</a:t>
            </a:r>
          </a:p>
          <a:p>
            <a:r>
              <a:rPr lang="en-US" sz="2600" dirty="0"/>
              <a:t>Make the script executable with command </a:t>
            </a:r>
            <a:r>
              <a:rPr lang="en-US" sz="2600" dirty="0" err="1"/>
              <a:t>chmod</a:t>
            </a:r>
            <a:r>
              <a:rPr lang="en-US" sz="2600" dirty="0"/>
              <a:t> +x &lt;</a:t>
            </a:r>
            <a:r>
              <a:rPr lang="en-US" sz="2600" dirty="0" err="1"/>
              <a:t>fileName</a:t>
            </a:r>
            <a:r>
              <a:rPr lang="en-US" sz="2600" dirty="0"/>
              <a:t>&gt;.</a:t>
            </a:r>
          </a:p>
          <a:p>
            <a:r>
              <a:rPr lang="en-US" sz="2600" dirty="0"/>
              <a:t>Run the script using ./&lt;</a:t>
            </a:r>
            <a:r>
              <a:rPr lang="en-US" sz="2600" dirty="0" err="1"/>
              <a:t>fileName</a:t>
            </a:r>
            <a:r>
              <a:rPr lang="en-US" sz="2600" dirty="0"/>
              <a:t>&gt;.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0811C-6C87-49EB-B2E9-E725E988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14574"/>
            <a:ext cx="10601532" cy="19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6507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32</TotalTime>
  <Words>253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inter-regular</vt:lpstr>
      <vt:lpstr>Wingdings</vt:lpstr>
      <vt:lpstr>Learner Template</vt:lpstr>
      <vt:lpstr>Shell Scripting</vt:lpstr>
      <vt:lpstr>What is Shell Scripting</vt:lpstr>
      <vt:lpstr>How to determine Shell</vt:lpstr>
      <vt:lpstr>Shell Scripting She-bang</vt:lpstr>
      <vt:lpstr>Shell Scripting Comments</vt:lpstr>
      <vt:lpstr>Shell Scripting Variables</vt:lpstr>
      <vt:lpstr>Steps to write and execute a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Jasdhir Singh</dc:creator>
  <cp:lastModifiedBy>Jasdhir Singh</cp:lastModifiedBy>
  <cp:revision>16</cp:revision>
  <dcterms:created xsi:type="dcterms:W3CDTF">2022-04-23T08:22:04Z</dcterms:created>
  <dcterms:modified xsi:type="dcterms:W3CDTF">2022-04-27T20:44:53Z</dcterms:modified>
</cp:coreProperties>
</file>