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1"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134620" y="-177800"/>
            <a:ext cx="12334240" cy="7131050"/>
          </a:xfrm>
          <a:prstGeom prst="rect">
            <a:avLst/>
          </a:prstGeom>
          <a:noFill/>
          <a:ln w="9525">
            <a:noFill/>
          </a:ln>
        </p:spPr>
      </p:pic>
      <p:sp>
        <p:nvSpPr>
          <p:cNvPr id="4" name="Text Box 3"/>
          <p:cNvSpPr txBox="1"/>
          <p:nvPr/>
        </p:nvSpPr>
        <p:spPr>
          <a:xfrm>
            <a:off x="1095375" y="880110"/>
            <a:ext cx="9874250" cy="5015865"/>
          </a:xfrm>
          <a:prstGeom prst="rect">
            <a:avLst/>
          </a:prstGeom>
          <a:noFill/>
        </p:spPr>
        <p:txBody>
          <a:bodyPr wrap="square" rtlCol="0">
            <a:spAutoFit/>
          </a:bodyPr>
          <a:p>
            <a:r>
              <a:rPr lang="en-US" sz="8000">
                <a:solidFill>
                  <a:schemeClr val="bg1"/>
                </a:solidFill>
                <a:latin typeface="Akira Expanded" panose="02000800000000000000" charset="0"/>
                <a:cs typeface="Akira Expanded" panose="02000800000000000000" charset="0"/>
              </a:rPr>
              <a:t>Threads</a:t>
            </a:r>
            <a:endParaRPr lang="en-US" sz="8000">
              <a:solidFill>
                <a:schemeClr val="bg1"/>
              </a:solidFill>
              <a:latin typeface="Akira Expanded" panose="02000800000000000000" charset="0"/>
              <a:cs typeface="Akira Expanded" panose="02000800000000000000" charset="0"/>
            </a:endParaRPr>
          </a:p>
          <a:p>
            <a:r>
              <a:rPr lang="en-US" sz="8000">
                <a:solidFill>
                  <a:schemeClr val="bg1"/>
                </a:solidFill>
                <a:latin typeface="Akira Expanded" panose="02000800000000000000" charset="0"/>
                <a:cs typeface="Akira Expanded" panose="02000800000000000000" charset="0"/>
              </a:rPr>
              <a:t>&amp;</a:t>
            </a:r>
            <a:endParaRPr lang="en-US" sz="8000">
              <a:solidFill>
                <a:schemeClr val="bg1"/>
              </a:solidFill>
              <a:latin typeface="Akira Expanded" panose="02000800000000000000" charset="0"/>
              <a:cs typeface="Akira Expanded" panose="02000800000000000000" charset="0"/>
            </a:endParaRPr>
          </a:p>
          <a:p>
            <a:r>
              <a:rPr lang="en-US" sz="8000">
                <a:solidFill>
                  <a:schemeClr val="bg1"/>
                </a:solidFill>
                <a:latin typeface="Akira Expanded" panose="02000800000000000000" charset="0"/>
                <a:cs typeface="Akira Expanded" panose="02000800000000000000" charset="0"/>
              </a:rPr>
              <a:t>daemon threads.</a:t>
            </a:r>
            <a:endParaRPr lang="en-US" sz="8000">
              <a:solidFill>
                <a:schemeClr val="bg1"/>
              </a:solidFill>
              <a:latin typeface="Akira Expanded" panose="02000800000000000000" charset="0"/>
              <a:cs typeface="Akira Expanded" panose="02000800000000000000" charset="0"/>
            </a:endParaRPr>
          </a:p>
        </p:txBody>
      </p:sp>
      <p:sp>
        <p:nvSpPr>
          <p:cNvPr id="5" name="Text Box 4"/>
          <p:cNvSpPr txBox="1"/>
          <p:nvPr/>
        </p:nvSpPr>
        <p:spPr>
          <a:xfrm>
            <a:off x="6186170" y="6002655"/>
            <a:ext cx="5936615" cy="368300"/>
          </a:xfrm>
          <a:prstGeom prst="rect">
            <a:avLst/>
          </a:prstGeom>
          <a:noFill/>
        </p:spPr>
        <p:txBody>
          <a:bodyPr wrap="square" rtlCol="0">
            <a:spAutoFit/>
          </a:bodyPr>
          <a:p>
            <a:pPr algn="ctr"/>
            <a:r>
              <a:rPr lang="en-US">
                <a:solidFill>
                  <a:schemeClr val="bg1"/>
                </a:solidFill>
                <a:latin typeface="Akira Expanded" panose="02000800000000000000" charset="0"/>
                <a:cs typeface="Akira Expanded" panose="02000800000000000000" charset="0"/>
              </a:rPr>
              <a:t>MADHAV - 22AG1A0503</a:t>
            </a:r>
            <a:endParaRPr lang="en-US">
              <a:solidFill>
                <a:schemeClr val="bg1"/>
              </a:solidFill>
              <a:latin typeface="Akira Expanded" panose="02000800000000000000" charset="0"/>
              <a:cs typeface="Akira Expanded" panose="0200080000000000000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0" y="247015"/>
            <a:ext cx="12159615" cy="636333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88135" y="1082675"/>
            <a:ext cx="9015730" cy="521970"/>
          </a:xfrm>
          <a:prstGeom prst="rect">
            <a:avLst/>
          </a:prstGeom>
          <a:noFill/>
        </p:spPr>
        <p:txBody>
          <a:bodyPr wrap="square" rtlCol="0">
            <a:spAutoFit/>
          </a:bodyPr>
          <a:p>
            <a:pPr algn="ctr"/>
            <a:r>
              <a:rPr lang="en-US" sz="2800">
                <a:latin typeface="Akira Expanded" panose="02000800000000000000" charset="0"/>
                <a:cs typeface="Akira Expanded" panose="02000800000000000000" charset="0"/>
              </a:rPr>
              <a:t>what is a thread??</a:t>
            </a:r>
            <a:endParaRPr lang="en-US" sz="2800">
              <a:latin typeface="Akira Expanded" panose="02000800000000000000" charset="0"/>
              <a:cs typeface="Akira Expanded" panose="02000800000000000000" charset="0"/>
            </a:endParaRPr>
          </a:p>
        </p:txBody>
      </p:sp>
      <p:sp>
        <p:nvSpPr>
          <p:cNvPr id="5" name="Text Box 4"/>
          <p:cNvSpPr txBox="1"/>
          <p:nvPr/>
        </p:nvSpPr>
        <p:spPr>
          <a:xfrm>
            <a:off x="1384935" y="1863090"/>
            <a:ext cx="9421495" cy="1938020"/>
          </a:xfrm>
          <a:prstGeom prst="rect">
            <a:avLst/>
          </a:prstGeom>
          <a:noFill/>
        </p:spPr>
        <p:txBody>
          <a:bodyPr wrap="square" rtlCol="0">
            <a:spAutoFit/>
          </a:bodyPr>
          <a:p>
            <a:pPr indent="0">
              <a:buFont typeface="Arial" panose="020B0604020202020204" pitchFamily="34" charset="0"/>
              <a:buNone/>
            </a:pPr>
            <a:r>
              <a:rPr lang="en-US" sz="2400">
                <a:latin typeface="Bahnschrift" panose="020B0502040204020203" charset="0"/>
                <a:cs typeface="Bahnschrift" panose="020B0502040204020203" charset="0"/>
              </a:rPr>
              <a:t>In Java, a thread refers to the smallest unit of execution within a program. It is a lightweight, independent path of execution that can run concurrently with other threads. Java programs can have multiple threads that execute independently, allowing for concurrent execution of tasks.</a:t>
            </a:r>
            <a:endParaRPr lang="en-US" sz="2400">
              <a:latin typeface="Bahnschrift" panose="020B0502040204020203" charset="0"/>
              <a:cs typeface="Bahnschrift" panose="020B0502040204020203" charset="0"/>
            </a:endParaRPr>
          </a:p>
        </p:txBody>
      </p:sp>
      <p:pic>
        <p:nvPicPr>
          <p:cNvPr id="2" name="Picture 1"/>
          <p:cNvPicPr/>
          <p:nvPr/>
        </p:nvPicPr>
        <p:blipFill>
          <a:blip r:embed="rId1"/>
          <a:stretch>
            <a:fillRect/>
          </a:stretch>
        </p:blipFill>
        <p:spPr>
          <a:xfrm>
            <a:off x="4759325" y="3880485"/>
            <a:ext cx="2540000" cy="25400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88135" y="1082675"/>
            <a:ext cx="9015730" cy="521970"/>
          </a:xfrm>
          <a:prstGeom prst="rect">
            <a:avLst/>
          </a:prstGeom>
          <a:noFill/>
        </p:spPr>
        <p:txBody>
          <a:bodyPr wrap="square" rtlCol="0">
            <a:spAutoFit/>
          </a:bodyPr>
          <a:p>
            <a:pPr algn="ctr"/>
            <a:r>
              <a:rPr lang="en-US" sz="2800">
                <a:latin typeface="Akira Expanded" panose="02000800000000000000" charset="0"/>
                <a:cs typeface="Akira Expanded" panose="02000800000000000000" charset="0"/>
              </a:rPr>
              <a:t>what is a deamon thread??</a:t>
            </a:r>
            <a:endParaRPr lang="en-US" sz="2800">
              <a:latin typeface="Akira Expanded" panose="02000800000000000000" charset="0"/>
              <a:cs typeface="Akira Expanded" panose="02000800000000000000" charset="0"/>
            </a:endParaRPr>
          </a:p>
        </p:txBody>
      </p:sp>
      <p:sp>
        <p:nvSpPr>
          <p:cNvPr id="5" name="Text Box 4"/>
          <p:cNvSpPr txBox="1"/>
          <p:nvPr/>
        </p:nvSpPr>
        <p:spPr>
          <a:xfrm>
            <a:off x="1384935" y="1863090"/>
            <a:ext cx="9421495" cy="1938020"/>
          </a:xfrm>
          <a:prstGeom prst="rect">
            <a:avLst/>
          </a:prstGeom>
          <a:noFill/>
        </p:spPr>
        <p:txBody>
          <a:bodyPr wrap="square" rtlCol="0">
            <a:spAutoFit/>
          </a:bodyPr>
          <a:p>
            <a:pPr indent="0">
              <a:buFont typeface="Arial" panose="020B0604020202020204" pitchFamily="34" charset="0"/>
              <a:buNone/>
            </a:pPr>
            <a:r>
              <a:rPr lang="en-US" sz="2400">
                <a:latin typeface="Bahnschrift" panose="020B0502040204020203" charset="0"/>
                <a:cs typeface="Bahnschrift" panose="020B0502040204020203" charset="0"/>
              </a:rPr>
              <a:t>Daemon thread in Java is a service provider thread that provides services to the user thread. Its life depends on the mercy of user threads i.e. when all the user threads die, JVM terminates this thread automatically. There are many Daemon threads in java running automatically e.g. gc, finalizer, etc.</a:t>
            </a:r>
            <a:endParaRPr lang="en-US" sz="2400">
              <a:latin typeface="Bahnschrift" panose="020B0502040204020203" charset="0"/>
              <a:cs typeface="Bahnschrift"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Words>
  <Application>WPS Presentation</Application>
  <PresentationFormat>Widescreen</PresentationFormat>
  <Paragraphs>14</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Akira Expanded</vt:lpstr>
      <vt:lpstr>Bahnschrift</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madhavmadupu</dc:creator>
  <cp:lastModifiedBy>madhavmadupu</cp:lastModifiedBy>
  <cp:revision>14</cp:revision>
  <dcterms:created xsi:type="dcterms:W3CDTF">2024-01-10T01:42:00Z</dcterms:created>
  <dcterms:modified xsi:type="dcterms:W3CDTF">2024-01-13T07:52:55Z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DE3E497E50804C6E8D23645D969D93CB_11</vt:lpwstr>
  </property>
  <property fmtid="{D5CDD505-2E9C-101B-9397-08002B2CF9AE}" pid="3" name="KSOProductBuildVer">
    <vt:lpwstr>1033-12.2.0.13359</vt:lpwstr>
  </property>
</Properties>
</file>