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Corbel"/>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rbel-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Corbel-regular.fntdata"/><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Corbel-italic.fntdata"/><Relationship Id="rId6" Type="http://schemas.openxmlformats.org/officeDocument/2006/relationships/notesMaster" Target="notesMasters/notesMaster1.xml"/><Relationship Id="rId18" Type="http://schemas.openxmlformats.org/officeDocument/2006/relationships/font" Target="fonts/Corbel-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bbe2cdc17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6bbe2cdc17_2_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a69faeb9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a69faeb9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bbe2cdc17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6bbe2cdc17_2_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bbe2cdc17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6bbe2cdc17_2_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bbe2cdc17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6bbe2cdc17_2_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6bbe2cdc17_2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6bbe2cdc17_2_1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bbe2cdc17_2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6bbe2cdc17_2_10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bbe2cdc17_2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6bbe2cdc17_2_1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a69faeb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a69faeb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a69faeb9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a69faeb9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58" name="Shape 58"/>
        <p:cNvGrpSpPr/>
        <p:nvPr/>
      </p:nvGrpSpPr>
      <p:grpSpPr>
        <a:xfrm>
          <a:off x="0" y="0"/>
          <a:ext cx="0" cy="0"/>
          <a:chOff x="0" y="0"/>
          <a:chExt cx="0" cy="0"/>
        </a:xfrm>
      </p:grpSpPr>
      <p:sp>
        <p:nvSpPr>
          <p:cNvPr id="59" name="Google Shape;59;p14"/>
          <p:cNvSpPr/>
          <p:nvPr/>
        </p:nvSpPr>
        <p:spPr>
          <a:xfrm>
            <a:off x="0" y="571499"/>
            <a:ext cx="6856214" cy="4000501"/>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0" name="Google Shape;60;p14"/>
          <p:cNvSpPr/>
          <p:nvPr/>
        </p:nvSpPr>
        <p:spPr>
          <a:xfrm>
            <a:off x="6952697" y="571499"/>
            <a:ext cx="2193989" cy="4000501"/>
          </a:xfrm>
          <a:prstGeom prst="rect">
            <a:avLst/>
          </a:prstGeom>
          <a:solidFill>
            <a:srgbClr val="C8C8C8">
              <a:alpha val="49803"/>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1" name="Google Shape;61;p14"/>
          <p:cNvSpPr txBox="1"/>
          <p:nvPr>
            <p:ph type="ctrTitle"/>
          </p:nvPr>
        </p:nvSpPr>
        <p:spPr>
          <a:xfrm>
            <a:off x="802386" y="973836"/>
            <a:ext cx="5486400" cy="2441448"/>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rgbClr val="FFFFFF"/>
              </a:buClr>
              <a:buSzPts val="4400"/>
              <a:buFont typeface="Corbel"/>
              <a:buNone/>
              <a:defRPr sz="4400">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2" name="Google Shape;62;p14"/>
          <p:cNvSpPr txBox="1"/>
          <p:nvPr>
            <p:ph idx="1" type="subTitle"/>
          </p:nvPr>
        </p:nvSpPr>
        <p:spPr>
          <a:xfrm>
            <a:off x="825011" y="3502685"/>
            <a:ext cx="5486400" cy="685800"/>
          </a:xfrm>
          <a:prstGeom prst="rect">
            <a:avLst/>
          </a:prstGeom>
          <a:noFill/>
          <a:ln>
            <a:noFill/>
          </a:ln>
        </p:spPr>
        <p:txBody>
          <a:bodyPr anchorCtr="0" anchor="t" bIns="34275" lIns="68575" spcFirstLastPara="1" rIns="68575" wrap="square" tIns="34275">
            <a:noAutofit/>
          </a:bodyPr>
          <a:lstStyle>
            <a:lvl1pPr lvl="0" algn="l">
              <a:lnSpc>
                <a:spcPct val="90000"/>
              </a:lnSpc>
              <a:spcBef>
                <a:spcPts val="900"/>
              </a:spcBef>
              <a:spcAft>
                <a:spcPts val="0"/>
              </a:spcAft>
              <a:buSzPts val="1700"/>
              <a:buNone/>
              <a:defRPr sz="1700" cap="none">
                <a:solidFill>
                  <a:srgbClr val="D7F0F6"/>
                </a:solidFill>
              </a:defRPr>
            </a:lvl1pPr>
            <a:lvl2pPr lvl="1" algn="ctr">
              <a:lnSpc>
                <a:spcPct val="90000"/>
              </a:lnSpc>
              <a:spcBef>
                <a:spcPts val="200"/>
              </a:spcBef>
              <a:spcAft>
                <a:spcPts val="0"/>
              </a:spcAft>
              <a:buSzPts val="1700"/>
              <a:buNone/>
              <a:defRPr sz="1700"/>
            </a:lvl2pPr>
            <a:lvl3pPr lvl="2" algn="ctr">
              <a:lnSpc>
                <a:spcPct val="90000"/>
              </a:lnSpc>
              <a:spcBef>
                <a:spcPts val="200"/>
              </a:spcBef>
              <a:spcAft>
                <a:spcPts val="0"/>
              </a:spcAft>
              <a:buSzPts val="1700"/>
              <a:buNone/>
              <a:defRPr sz="1700"/>
            </a:lvl3pPr>
            <a:lvl4pPr lvl="3" algn="ctr">
              <a:lnSpc>
                <a:spcPct val="90000"/>
              </a:lnSpc>
              <a:spcBef>
                <a:spcPts val="200"/>
              </a:spcBef>
              <a:spcAft>
                <a:spcPts val="0"/>
              </a:spcAft>
              <a:buSzPts val="1500"/>
              <a:buNone/>
              <a:defRPr sz="1500"/>
            </a:lvl4pPr>
            <a:lvl5pPr lvl="4" algn="ctr">
              <a:lnSpc>
                <a:spcPct val="90000"/>
              </a:lnSpc>
              <a:spcBef>
                <a:spcPts val="200"/>
              </a:spcBef>
              <a:spcAft>
                <a:spcPts val="0"/>
              </a:spcAft>
              <a:buSzPts val="1500"/>
              <a:buNone/>
              <a:defRPr sz="1500"/>
            </a:lvl5pPr>
            <a:lvl6pPr lvl="5" algn="ctr">
              <a:lnSpc>
                <a:spcPct val="90000"/>
              </a:lnSpc>
              <a:spcBef>
                <a:spcPts val="200"/>
              </a:spcBef>
              <a:spcAft>
                <a:spcPts val="0"/>
              </a:spcAft>
              <a:buSzPts val="1500"/>
              <a:buNone/>
              <a:defRPr sz="1500"/>
            </a:lvl6pPr>
            <a:lvl7pPr lvl="6" algn="ctr">
              <a:lnSpc>
                <a:spcPct val="90000"/>
              </a:lnSpc>
              <a:spcBef>
                <a:spcPts val="200"/>
              </a:spcBef>
              <a:spcAft>
                <a:spcPts val="0"/>
              </a:spcAft>
              <a:buSzPts val="1500"/>
              <a:buNone/>
              <a:defRPr sz="1500"/>
            </a:lvl7pPr>
            <a:lvl8pPr lvl="7" algn="ctr">
              <a:lnSpc>
                <a:spcPct val="90000"/>
              </a:lnSpc>
              <a:spcBef>
                <a:spcPts val="200"/>
              </a:spcBef>
              <a:spcAft>
                <a:spcPts val="0"/>
              </a:spcAft>
              <a:buSzPts val="1500"/>
              <a:buNone/>
              <a:defRPr sz="1500"/>
            </a:lvl8pPr>
            <a:lvl9pPr lvl="8" algn="ctr">
              <a:lnSpc>
                <a:spcPct val="90000"/>
              </a:lnSpc>
              <a:spcBef>
                <a:spcPts val="200"/>
              </a:spcBef>
              <a:spcAft>
                <a:spcPts val="200"/>
              </a:spcAft>
              <a:buSzPts val="1500"/>
              <a:buNone/>
              <a:defRPr sz="1500"/>
            </a:lvl9pPr>
          </a:lstStyle>
          <a:p/>
        </p:txBody>
      </p:sp>
      <p:sp>
        <p:nvSpPr>
          <p:cNvPr id="63" name="Google Shape;63;p14"/>
          <p:cNvSpPr txBox="1"/>
          <p:nvPr>
            <p:ph idx="10" type="dt"/>
          </p:nvPr>
        </p:nvSpPr>
        <p:spPr>
          <a:xfrm>
            <a:off x="196849"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14"/>
          <p:cNvSpPr txBox="1"/>
          <p:nvPr>
            <p:ph idx="11" type="ftr"/>
          </p:nvPr>
        </p:nvSpPr>
        <p:spPr>
          <a:xfrm>
            <a:off x="2901951" y="4767263"/>
            <a:ext cx="443363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14"/>
          <p:cNvSpPr txBox="1"/>
          <p:nvPr>
            <p:ph idx="12" type="sldNum"/>
          </p:nvPr>
        </p:nvSpPr>
        <p:spPr>
          <a:xfrm>
            <a:off x="7975601" y="4767263"/>
            <a:ext cx="114819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6" name="Shape 66"/>
        <p:cNvGrpSpPr/>
        <p:nvPr/>
      </p:nvGrpSpPr>
      <p:grpSpPr>
        <a:xfrm>
          <a:off x="0" y="0"/>
          <a:ext cx="0" cy="0"/>
          <a:chOff x="0" y="0"/>
          <a:chExt cx="0" cy="0"/>
        </a:xfrm>
      </p:grpSpPr>
      <p:sp>
        <p:nvSpPr>
          <p:cNvPr id="67" name="Google Shape;67;p15"/>
          <p:cNvSpPr txBox="1"/>
          <p:nvPr>
            <p:ph type="title"/>
          </p:nvPr>
        </p:nvSpPr>
        <p:spPr>
          <a:xfrm>
            <a:off x="189689" y="842878"/>
            <a:ext cx="2210611" cy="3450887"/>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FFFFF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8" name="Google Shape;68;p15"/>
          <p:cNvSpPr txBox="1"/>
          <p:nvPr>
            <p:ph idx="1" type="body"/>
          </p:nvPr>
        </p:nvSpPr>
        <p:spPr>
          <a:xfrm>
            <a:off x="2901951" y="648081"/>
            <a:ext cx="5486400" cy="3840480"/>
          </a:xfrm>
          <a:prstGeom prst="rect">
            <a:avLst/>
          </a:prstGeom>
          <a:noFill/>
          <a:ln>
            <a:noFill/>
          </a:ln>
        </p:spPr>
        <p:txBody>
          <a:bodyPr anchorCtr="0" anchor="ctr" bIns="34275" lIns="68575" spcFirstLastPara="1" rIns="68575"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200"/>
              </a:spcBef>
              <a:spcAft>
                <a:spcPts val="0"/>
              </a:spcAft>
              <a:buSzPts val="1400"/>
              <a:buChar char="●"/>
              <a:defRPr/>
            </a:lvl3pPr>
            <a:lvl4pPr indent="-317500" lvl="3" marL="1828800" algn="l">
              <a:lnSpc>
                <a:spcPct val="90000"/>
              </a:lnSpc>
              <a:spcBef>
                <a:spcPts val="200"/>
              </a:spcBef>
              <a:spcAft>
                <a:spcPts val="0"/>
              </a:spcAft>
              <a:buSzPts val="1400"/>
              <a:buChar char="●"/>
              <a:defRPr/>
            </a:lvl4pPr>
            <a:lvl5pPr indent="-317500" lvl="4" marL="2286000" algn="l">
              <a:lnSpc>
                <a:spcPct val="90000"/>
              </a:lnSpc>
              <a:spcBef>
                <a:spcPts val="200"/>
              </a:spcBef>
              <a:spcAft>
                <a:spcPts val="0"/>
              </a:spcAft>
              <a:buSzPts val="1400"/>
              <a:buChar char="●"/>
              <a:defRPr/>
            </a:lvl5pPr>
            <a:lvl6pPr indent="-317500" lvl="5" marL="2743200" algn="l">
              <a:lnSpc>
                <a:spcPct val="90000"/>
              </a:lnSpc>
              <a:spcBef>
                <a:spcPts val="200"/>
              </a:spcBef>
              <a:spcAft>
                <a:spcPts val="0"/>
              </a:spcAft>
              <a:buSzPts val="1400"/>
              <a:buChar char="●"/>
              <a:defRPr/>
            </a:lvl6pPr>
            <a:lvl7pPr indent="-317500" lvl="6" marL="3200400" algn="l">
              <a:lnSpc>
                <a:spcPct val="90000"/>
              </a:lnSpc>
              <a:spcBef>
                <a:spcPts val="200"/>
              </a:spcBef>
              <a:spcAft>
                <a:spcPts val="0"/>
              </a:spcAft>
              <a:buSzPts val="1400"/>
              <a:buChar char="●"/>
              <a:defRPr/>
            </a:lvl7pPr>
            <a:lvl8pPr indent="-317500" lvl="7" marL="3657600" algn="l">
              <a:lnSpc>
                <a:spcPct val="90000"/>
              </a:lnSpc>
              <a:spcBef>
                <a:spcPts val="200"/>
              </a:spcBef>
              <a:spcAft>
                <a:spcPts val="0"/>
              </a:spcAft>
              <a:buSzPts val="1400"/>
              <a:buChar char="●"/>
              <a:defRPr/>
            </a:lvl8pPr>
            <a:lvl9pPr indent="-317500" lvl="8" marL="4114800" algn="l">
              <a:lnSpc>
                <a:spcPct val="90000"/>
              </a:lnSpc>
              <a:spcBef>
                <a:spcPts val="200"/>
              </a:spcBef>
              <a:spcAft>
                <a:spcPts val="200"/>
              </a:spcAft>
              <a:buSzPts val="1400"/>
              <a:buChar char="●"/>
              <a:defRPr/>
            </a:lvl9pPr>
          </a:lstStyle>
          <a:p/>
        </p:txBody>
      </p:sp>
      <p:sp>
        <p:nvSpPr>
          <p:cNvPr id="69" name="Google Shape;69;p15"/>
          <p:cNvSpPr txBox="1"/>
          <p:nvPr>
            <p:ph idx="10" type="dt"/>
          </p:nvPr>
        </p:nvSpPr>
        <p:spPr>
          <a:xfrm>
            <a:off x="196849"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5"/>
          <p:cNvSpPr txBox="1"/>
          <p:nvPr>
            <p:ph idx="11" type="ftr"/>
          </p:nvPr>
        </p:nvSpPr>
        <p:spPr>
          <a:xfrm>
            <a:off x="2901951" y="4767263"/>
            <a:ext cx="443363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5"/>
          <p:cNvSpPr txBox="1"/>
          <p:nvPr>
            <p:ph idx="12" type="sldNum"/>
          </p:nvPr>
        </p:nvSpPr>
        <p:spPr>
          <a:xfrm>
            <a:off x="7975601" y="4767263"/>
            <a:ext cx="114819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2" name="Shape 72"/>
        <p:cNvGrpSpPr/>
        <p:nvPr/>
      </p:nvGrpSpPr>
      <p:grpSpPr>
        <a:xfrm>
          <a:off x="0" y="0"/>
          <a:ext cx="0" cy="0"/>
          <a:chOff x="0" y="0"/>
          <a:chExt cx="0" cy="0"/>
        </a:xfrm>
      </p:grpSpPr>
      <p:sp>
        <p:nvSpPr>
          <p:cNvPr id="73" name="Google Shape;73;p16"/>
          <p:cNvSpPr txBox="1"/>
          <p:nvPr>
            <p:ph type="title"/>
          </p:nvPr>
        </p:nvSpPr>
        <p:spPr>
          <a:xfrm>
            <a:off x="2900934" y="973836"/>
            <a:ext cx="5486400" cy="2441448"/>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rgbClr val="595959"/>
              </a:buClr>
              <a:buSzPts val="4400"/>
              <a:buFont typeface="Corbel"/>
              <a:buNone/>
              <a:defRPr b="0" sz="4400">
                <a:solidFill>
                  <a:srgbClr val="595959"/>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4" name="Google Shape;74;p16"/>
          <p:cNvSpPr txBox="1"/>
          <p:nvPr>
            <p:ph idx="1" type="body"/>
          </p:nvPr>
        </p:nvSpPr>
        <p:spPr>
          <a:xfrm>
            <a:off x="2914650" y="3504438"/>
            <a:ext cx="5486400" cy="6858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700"/>
              <a:buNone/>
              <a:defRPr sz="1700" cap="none">
                <a:solidFill>
                  <a:srgbClr val="595959"/>
                </a:solidFill>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200"/>
              </a:spcBef>
              <a:spcAft>
                <a:spcPts val="0"/>
              </a:spcAft>
              <a:buSzPts val="1200"/>
              <a:buNone/>
              <a:defRPr sz="1200">
                <a:solidFill>
                  <a:srgbClr val="888888"/>
                </a:solidFill>
              </a:defRPr>
            </a:lvl3pPr>
            <a:lvl4pPr indent="-228600" lvl="3" marL="1828800" algn="l">
              <a:lnSpc>
                <a:spcPct val="90000"/>
              </a:lnSpc>
              <a:spcBef>
                <a:spcPts val="200"/>
              </a:spcBef>
              <a:spcAft>
                <a:spcPts val="0"/>
              </a:spcAft>
              <a:buSzPts val="1100"/>
              <a:buNone/>
              <a:defRPr sz="1100">
                <a:solidFill>
                  <a:srgbClr val="888888"/>
                </a:solidFill>
              </a:defRPr>
            </a:lvl4pPr>
            <a:lvl5pPr indent="-228600" lvl="4" marL="2286000" algn="l">
              <a:lnSpc>
                <a:spcPct val="90000"/>
              </a:lnSpc>
              <a:spcBef>
                <a:spcPts val="200"/>
              </a:spcBef>
              <a:spcAft>
                <a:spcPts val="0"/>
              </a:spcAft>
              <a:buSzPts val="1100"/>
              <a:buNone/>
              <a:defRPr sz="1100">
                <a:solidFill>
                  <a:srgbClr val="888888"/>
                </a:solidFill>
              </a:defRPr>
            </a:lvl5pPr>
            <a:lvl6pPr indent="-228600" lvl="5" marL="2743200" algn="l">
              <a:lnSpc>
                <a:spcPct val="90000"/>
              </a:lnSpc>
              <a:spcBef>
                <a:spcPts val="200"/>
              </a:spcBef>
              <a:spcAft>
                <a:spcPts val="0"/>
              </a:spcAft>
              <a:buSzPts val="1100"/>
              <a:buNone/>
              <a:defRPr sz="1100">
                <a:solidFill>
                  <a:srgbClr val="888888"/>
                </a:solidFill>
              </a:defRPr>
            </a:lvl6pPr>
            <a:lvl7pPr indent="-228600" lvl="6" marL="3200400" algn="l">
              <a:lnSpc>
                <a:spcPct val="90000"/>
              </a:lnSpc>
              <a:spcBef>
                <a:spcPts val="200"/>
              </a:spcBef>
              <a:spcAft>
                <a:spcPts val="0"/>
              </a:spcAft>
              <a:buSzPts val="1100"/>
              <a:buNone/>
              <a:defRPr sz="1100">
                <a:solidFill>
                  <a:srgbClr val="888888"/>
                </a:solidFill>
              </a:defRPr>
            </a:lvl7pPr>
            <a:lvl8pPr indent="-228600" lvl="7" marL="3657600" algn="l">
              <a:lnSpc>
                <a:spcPct val="90000"/>
              </a:lnSpc>
              <a:spcBef>
                <a:spcPts val="200"/>
              </a:spcBef>
              <a:spcAft>
                <a:spcPts val="0"/>
              </a:spcAft>
              <a:buSzPts val="1100"/>
              <a:buNone/>
              <a:defRPr sz="1100">
                <a:solidFill>
                  <a:srgbClr val="888888"/>
                </a:solidFill>
              </a:defRPr>
            </a:lvl8pPr>
            <a:lvl9pPr indent="-228600" lvl="8" marL="4114800" algn="l">
              <a:lnSpc>
                <a:spcPct val="90000"/>
              </a:lnSpc>
              <a:spcBef>
                <a:spcPts val="200"/>
              </a:spcBef>
              <a:spcAft>
                <a:spcPts val="200"/>
              </a:spcAft>
              <a:buSzPts val="1100"/>
              <a:buNone/>
              <a:defRPr sz="1100">
                <a:solidFill>
                  <a:srgbClr val="888888"/>
                </a:solidFill>
              </a:defRPr>
            </a:lvl9pPr>
          </a:lstStyle>
          <a:p/>
        </p:txBody>
      </p:sp>
      <p:sp>
        <p:nvSpPr>
          <p:cNvPr id="75" name="Google Shape;75;p16"/>
          <p:cNvSpPr txBox="1"/>
          <p:nvPr>
            <p:ph idx="10" type="dt"/>
          </p:nvPr>
        </p:nvSpPr>
        <p:spPr>
          <a:xfrm>
            <a:off x="196849"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6"/>
          <p:cNvSpPr txBox="1"/>
          <p:nvPr>
            <p:ph idx="11" type="ftr"/>
          </p:nvPr>
        </p:nvSpPr>
        <p:spPr>
          <a:xfrm>
            <a:off x="2901951" y="4767263"/>
            <a:ext cx="443363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6"/>
          <p:cNvSpPr txBox="1"/>
          <p:nvPr>
            <p:ph idx="12" type="sldNum"/>
          </p:nvPr>
        </p:nvSpPr>
        <p:spPr>
          <a:xfrm>
            <a:off x="7975601" y="4767263"/>
            <a:ext cx="114819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8" name="Shape 78"/>
        <p:cNvGrpSpPr/>
        <p:nvPr/>
      </p:nvGrpSpPr>
      <p:grpSpPr>
        <a:xfrm>
          <a:off x="0" y="0"/>
          <a:ext cx="0" cy="0"/>
          <a:chOff x="0" y="0"/>
          <a:chExt cx="0" cy="0"/>
        </a:xfrm>
      </p:grpSpPr>
      <p:sp>
        <p:nvSpPr>
          <p:cNvPr id="79" name="Google Shape;79;p17"/>
          <p:cNvSpPr txBox="1"/>
          <p:nvPr>
            <p:ph type="title"/>
          </p:nvPr>
        </p:nvSpPr>
        <p:spPr>
          <a:xfrm>
            <a:off x="189689" y="842878"/>
            <a:ext cx="2210611" cy="3450887"/>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FFFFF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0" name="Google Shape;80;p17"/>
          <p:cNvSpPr txBox="1"/>
          <p:nvPr>
            <p:ph idx="1" type="body"/>
          </p:nvPr>
        </p:nvSpPr>
        <p:spPr>
          <a:xfrm>
            <a:off x="2900934" y="651510"/>
            <a:ext cx="2606040" cy="3840480"/>
          </a:xfrm>
          <a:prstGeom prst="rect">
            <a:avLst/>
          </a:prstGeom>
          <a:noFill/>
          <a:ln>
            <a:noFill/>
          </a:ln>
        </p:spPr>
        <p:txBody>
          <a:bodyPr anchorCtr="0" anchor="ctr" bIns="34275" lIns="68575" spcFirstLastPara="1" rIns="68575" wrap="square" tIns="34275">
            <a:noAutofit/>
          </a:bodyPr>
          <a:lstStyle>
            <a:lvl1pPr indent="-323850" lvl="0" marL="457200" algn="l">
              <a:lnSpc>
                <a:spcPct val="90000"/>
              </a:lnSpc>
              <a:spcBef>
                <a:spcPts val="900"/>
              </a:spcBef>
              <a:spcAft>
                <a:spcPts val="0"/>
              </a:spcAft>
              <a:buSzPts val="1500"/>
              <a:buChar char="●"/>
              <a:defRPr sz="1500"/>
            </a:lvl1pPr>
            <a:lvl2pPr indent="-317500" lvl="1" marL="914400" algn="l">
              <a:lnSpc>
                <a:spcPct val="90000"/>
              </a:lnSpc>
              <a:spcBef>
                <a:spcPts val="200"/>
              </a:spcBef>
              <a:spcAft>
                <a:spcPts val="0"/>
              </a:spcAft>
              <a:buSzPts val="1400"/>
              <a:buChar char="●"/>
              <a:defRPr sz="1400"/>
            </a:lvl2pPr>
            <a:lvl3pPr indent="-304800" lvl="2" marL="1371600" algn="l">
              <a:lnSpc>
                <a:spcPct val="90000"/>
              </a:lnSpc>
              <a:spcBef>
                <a:spcPts val="200"/>
              </a:spcBef>
              <a:spcAft>
                <a:spcPts val="0"/>
              </a:spcAft>
              <a:buSzPts val="1200"/>
              <a:buChar char="●"/>
              <a:defRPr sz="1200"/>
            </a:lvl3pPr>
            <a:lvl4pPr indent="-298450" lvl="3" marL="1828800" algn="l">
              <a:lnSpc>
                <a:spcPct val="90000"/>
              </a:lnSpc>
              <a:spcBef>
                <a:spcPts val="200"/>
              </a:spcBef>
              <a:spcAft>
                <a:spcPts val="0"/>
              </a:spcAft>
              <a:buSzPts val="1100"/>
              <a:buChar char="●"/>
              <a:defRPr sz="1100"/>
            </a:lvl4pPr>
            <a:lvl5pPr indent="-298450" lvl="4" marL="2286000" algn="l">
              <a:lnSpc>
                <a:spcPct val="90000"/>
              </a:lnSpc>
              <a:spcBef>
                <a:spcPts val="200"/>
              </a:spcBef>
              <a:spcAft>
                <a:spcPts val="0"/>
              </a:spcAft>
              <a:buSzPts val="1100"/>
              <a:buChar char="●"/>
              <a:defRPr sz="1100"/>
            </a:lvl5pPr>
            <a:lvl6pPr indent="-298450" lvl="5" marL="2743200" algn="l">
              <a:lnSpc>
                <a:spcPct val="90000"/>
              </a:lnSpc>
              <a:spcBef>
                <a:spcPts val="200"/>
              </a:spcBef>
              <a:spcAft>
                <a:spcPts val="0"/>
              </a:spcAft>
              <a:buSzPts val="1100"/>
              <a:buChar char="●"/>
              <a:defRPr sz="1100"/>
            </a:lvl6pPr>
            <a:lvl7pPr indent="-298450" lvl="6" marL="3200400" algn="l">
              <a:lnSpc>
                <a:spcPct val="90000"/>
              </a:lnSpc>
              <a:spcBef>
                <a:spcPts val="200"/>
              </a:spcBef>
              <a:spcAft>
                <a:spcPts val="0"/>
              </a:spcAft>
              <a:buSzPts val="1100"/>
              <a:buChar char="●"/>
              <a:defRPr sz="1100"/>
            </a:lvl7pPr>
            <a:lvl8pPr indent="-298450" lvl="7" marL="3657600" algn="l">
              <a:lnSpc>
                <a:spcPct val="90000"/>
              </a:lnSpc>
              <a:spcBef>
                <a:spcPts val="200"/>
              </a:spcBef>
              <a:spcAft>
                <a:spcPts val="0"/>
              </a:spcAft>
              <a:buSzPts val="1100"/>
              <a:buChar char="●"/>
              <a:defRPr sz="1100"/>
            </a:lvl8pPr>
            <a:lvl9pPr indent="-298450" lvl="8" marL="4114800" algn="l">
              <a:lnSpc>
                <a:spcPct val="90000"/>
              </a:lnSpc>
              <a:spcBef>
                <a:spcPts val="200"/>
              </a:spcBef>
              <a:spcAft>
                <a:spcPts val="200"/>
              </a:spcAft>
              <a:buSzPts val="1100"/>
              <a:buChar char="●"/>
              <a:defRPr sz="1100"/>
            </a:lvl9pPr>
          </a:lstStyle>
          <a:p/>
        </p:txBody>
      </p:sp>
      <p:sp>
        <p:nvSpPr>
          <p:cNvPr id="81" name="Google Shape;81;p17"/>
          <p:cNvSpPr txBox="1"/>
          <p:nvPr>
            <p:ph idx="2" type="body"/>
          </p:nvPr>
        </p:nvSpPr>
        <p:spPr>
          <a:xfrm>
            <a:off x="5863590" y="651510"/>
            <a:ext cx="2606040" cy="3840480"/>
          </a:xfrm>
          <a:prstGeom prst="rect">
            <a:avLst/>
          </a:prstGeom>
          <a:noFill/>
          <a:ln>
            <a:noFill/>
          </a:ln>
        </p:spPr>
        <p:txBody>
          <a:bodyPr anchorCtr="0" anchor="ctr" bIns="34275" lIns="68575" spcFirstLastPara="1" rIns="68575" wrap="square" tIns="34275">
            <a:noAutofit/>
          </a:bodyPr>
          <a:lstStyle>
            <a:lvl1pPr indent="-323850" lvl="0" marL="457200" algn="l">
              <a:lnSpc>
                <a:spcPct val="90000"/>
              </a:lnSpc>
              <a:spcBef>
                <a:spcPts val="900"/>
              </a:spcBef>
              <a:spcAft>
                <a:spcPts val="0"/>
              </a:spcAft>
              <a:buSzPts val="1500"/>
              <a:buChar char="●"/>
              <a:defRPr sz="1500"/>
            </a:lvl1pPr>
            <a:lvl2pPr indent="-317500" lvl="1" marL="914400" algn="l">
              <a:lnSpc>
                <a:spcPct val="90000"/>
              </a:lnSpc>
              <a:spcBef>
                <a:spcPts val="200"/>
              </a:spcBef>
              <a:spcAft>
                <a:spcPts val="0"/>
              </a:spcAft>
              <a:buSzPts val="1400"/>
              <a:buChar char="●"/>
              <a:defRPr sz="1400"/>
            </a:lvl2pPr>
            <a:lvl3pPr indent="-304800" lvl="2" marL="1371600" algn="l">
              <a:lnSpc>
                <a:spcPct val="90000"/>
              </a:lnSpc>
              <a:spcBef>
                <a:spcPts val="200"/>
              </a:spcBef>
              <a:spcAft>
                <a:spcPts val="0"/>
              </a:spcAft>
              <a:buSzPts val="1200"/>
              <a:buChar char="●"/>
              <a:defRPr sz="1200"/>
            </a:lvl3pPr>
            <a:lvl4pPr indent="-298450" lvl="3" marL="1828800" algn="l">
              <a:lnSpc>
                <a:spcPct val="90000"/>
              </a:lnSpc>
              <a:spcBef>
                <a:spcPts val="200"/>
              </a:spcBef>
              <a:spcAft>
                <a:spcPts val="0"/>
              </a:spcAft>
              <a:buSzPts val="1100"/>
              <a:buChar char="●"/>
              <a:defRPr sz="1100"/>
            </a:lvl4pPr>
            <a:lvl5pPr indent="-298450" lvl="4" marL="2286000" algn="l">
              <a:lnSpc>
                <a:spcPct val="90000"/>
              </a:lnSpc>
              <a:spcBef>
                <a:spcPts val="200"/>
              </a:spcBef>
              <a:spcAft>
                <a:spcPts val="0"/>
              </a:spcAft>
              <a:buSzPts val="1100"/>
              <a:buChar char="●"/>
              <a:defRPr sz="1100"/>
            </a:lvl5pPr>
            <a:lvl6pPr indent="-298450" lvl="5" marL="2743200" algn="l">
              <a:lnSpc>
                <a:spcPct val="90000"/>
              </a:lnSpc>
              <a:spcBef>
                <a:spcPts val="200"/>
              </a:spcBef>
              <a:spcAft>
                <a:spcPts val="0"/>
              </a:spcAft>
              <a:buSzPts val="1100"/>
              <a:buChar char="●"/>
              <a:defRPr sz="1100"/>
            </a:lvl6pPr>
            <a:lvl7pPr indent="-298450" lvl="6" marL="3200400" algn="l">
              <a:lnSpc>
                <a:spcPct val="90000"/>
              </a:lnSpc>
              <a:spcBef>
                <a:spcPts val="200"/>
              </a:spcBef>
              <a:spcAft>
                <a:spcPts val="0"/>
              </a:spcAft>
              <a:buSzPts val="1100"/>
              <a:buChar char="●"/>
              <a:defRPr sz="1100"/>
            </a:lvl7pPr>
            <a:lvl8pPr indent="-298450" lvl="7" marL="3657600" algn="l">
              <a:lnSpc>
                <a:spcPct val="90000"/>
              </a:lnSpc>
              <a:spcBef>
                <a:spcPts val="200"/>
              </a:spcBef>
              <a:spcAft>
                <a:spcPts val="0"/>
              </a:spcAft>
              <a:buSzPts val="1100"/>
              <a:buChar char="●"/>
              <a:defRPr sz="1100"/>
            </a:lvl8pPr>
            <a:lvl9pPr indent="-298450" lvl="8" marL="4114800" algn="l">
              <a:lnSpc>
                <a:spcPct val="90000"/>
              </a:lnSpc>
              <a:spcBef>
                <a:spcPts val="200"/>
              </a:spcBef>
              <a:spcAft>
                <a:spcPts val="200"/>
              </a:spcAft>
              <a:buSzPts val="1100"/>
              <a:buChar char="●"/>
              <a:defRPr sz="1100"/>
            </a:lvl9pPr>
          </a:lstStyle>
          <a:p/>
        </p:txBody>
      </p:sp>
      <p:sp>
        <p:nvSpPr>
          <p:cNvPr id="82" name="Google Shape;82;p17"/>
          <p:cNvSpPr txBox="1"/>
          <p:nvPr>
            <p:ph idx="10" type="dt"/>
          </p:nvPr>
        </p:nvSpPr>
        <p:spPr>
          <a:xfrm>
            <a:off x="196849"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7"/>
          <p:cNvSpPr txBox="1"/>
          <p:nvPr>
            <p:ph idx="11" type="ftr"/>
          </p:nvPr>
        </p:nvSpPr>
        <p:spPr>
          <a:xfrm>
            <a:off x="2901951" y="4767263"/>
            <a:ext cx="443363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7"/>
          <p:cNvSpPr txBox="1"/>
          <p:nvPr>
            <p:ph idx="12" type="sldNum"/>
          </p:nvPr>
        </p:nvSpPr>
        <p:spPr>
          <a:xfrm>
            <a:off x="7975601" y="4767263"/>
            <a:ext cx="114819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5" name="Shape 85"/>
        <p:cNvGrpSpPr/>
        <p:nvPr/>
      </p:nvGrpSpPr>
      <p:grpSpPr>
        <a:xfrm>
          <a:off x="0" y="0"/>
          <a:ext cx="0" cy="0"/>
          <a:chOff x="0" y="0"/>
          <a:chExt cx="0" cy="0"/>
        </a:xfrm>
      </p:grpSpPr>
      <p:sp>
        <p:nvSpPr>
          <p:cNvPr id="86" name="Google Shape;86;p18"/>
          <p:cNvSpPr txBox="1"/>
          <p:nvPr>
            <p:ph type="title"/>
          </p:nvPr>
        </p:nvSpPr>
        <p:spPr>
          <a:xfrm>
            <a:off x="189689" y="842878"/>
            <a:ext cx="2210611" cy="3450887"/>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FFFFF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7" name="Google Shape;87;p18"/>
          <p:cNvSpPr txBox="1"/>
          <p:nvPr>
            <p:ph idx="1" type="body"/>
          </p:nvPr>
        </p:nvSpPr>
        <p:spPr>
          <a:xfrm>
            <a:off x="2900934" y="767690"/>
            <a:ext cx="2606040" cy="60579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0"/>
              </a:spcBef>
              <a:spcAft>
                <a:spcPts val="0"/>
              </a:spcAft>
              <a:buSzPts val="1500"/>
              <a:buNone/>
              <a:defRPr b="1" sz="1500">
                <a:solidFill>
                  <a:srgbClr val="595959"/>
                </a:solidFill>
              </a:defRPr>
            </a:lvl1pPr>
            <a:lvl2pPr indent="-228600" lvl="1" marL="914400" algn="l">
              <a:lnSpc>
                <a:spcPct val="90000"/>
              </a:lnSpc>
              <a:spcBef>
                <a:spcPts val="200"/>
              </a:spcBef>
              <a:spcAft>
                <a:spcPts val="0"/>
              </a:spcAft>
              <a:buSzPts val="1500"/>
              <a:buNone/>
              <a:defRPr b="1" sz="1500"/>
            </a:lvl2pPr>
            <a:lvl3pPr indent="-228600" lvl="2" marL="1371600" algn="l">
              <a:lnSpc>
                <a:spcPct val="90000"/>
              </a:lnSpc>
              <a:spcBef>
                <a:spcPts val="200"/>
              </a:spcBef>
              <a:spcAft>
                <a:spcPts val="0"/>
              </a:spcAft>
              <a:buSzPts val="1400"/>
              <a:buNone/>
              <a:defRPr b="1" sz="1400"/>
            </a:lvl3pPr>
            <a:lvl4pPr indent="-228600" lvl="3" marL="1828800" algn="l">
              <a:lnSpc>
                <a:spcPct val="90000"/>
              </a:lnSpc>
              <a:spcBef>
                <a:spcPts val="200"/>
              </a:spcBef>
              <a:spcAft>
                <a:spcPts val="0"/>
              </a:spcAft>
              <a:buSzPts val="1200"/>
              <a:buNone/>
              <a:defRPr b="1" sz="1200"/>
            </a:lvl4pPr>
            <a:lvl5pPr indent="-228600" lvl="4" marL="2286000" algn="l">
              <a:lnSpc>
                <a:spcPct val="90000"/>
              </a:lnSpc>
              <a:spcBef>
                <a:spcPts val="200"/>
              </a:spcBef>
              <a:spcAft>
                <a:spcPts val="0"/>
              </a:spcAft>
              <a:buSzPts val="1200"/>
              <a:buNone/>
              <a:defRPr b="1" sz="1200"/>
            </a:lvl5pPr>
            <a:lvl6pPr indent="-228600" lvl="5" marL="2743200" algn="l">
              <a:lnSpc>
                <a:spcPct val="90000"/>
              </a:lnSpc>
              <a:spcBef>
                <a:spcPts val="200"/>
              </a:spcBef>
              <a:spcAft>
                <a:spcPts val="0"/>
              </a:spcAft>
              <a:buSzPts val="1200"/>
              <a:buNone/>
              <a:defRPr b="1" sz="1200"/>
            </a:lvl6pPr>
            <a:lvl7pPr indent="-228600" lvl="6" marL="3200400" algn="l">
              <a:lnSpc>
                <a:spcPct val="90000"/>
              </a:lnSpc>
              <a:spcBef>
                <a:spcPts val="200"/>
              </a:spcBef>
              <a:spcAft>
                <a:spcPts val="0"/>
              </a:spcAft>
              <a:buSzPts val="1200"/>
              <a:buNone/>
              <a:defRPr b="1" sz="1200"/>
            </a:lvl7pPr>
            <a:lvl8pPr indent="-228600" lvl="7" marL="3657600" algn="l">
              <a:lnSpc>
                <a:spcPct val="90000"/>
              </a:lnSpc>
              <a:spcBef>
                <a:spcPts val="200"/>
              </a:spcBef>
              <a:spcAft>
                <a:spcPts val="0"/>
              </a:spcAft>
              <a:buSzPts val="1200"/>
              <a:buNone/>
              <a:defRPr b="1" sz="1200"/>
            </a:lvl8pPr>
            <a:lvl9pPr indent="-228600" lvl="8" marL="4114800" algn="l">
              <a:lnSpc>
                <a:spcPct val="90000"/>
              </a:lnSpc>
              <a:spcBef>
                <a:spcPts val="200"/>
              </a:spcBef>
              <a:spcAft>
                <a:spcPts val="200"/>
              </a:spcAft>
              <a:buSzPts val="1200"/>
              <a:buNone/>
              <a:defRPr b="1" sz="1200"/>
            </a:lvl9pPr>
          </a:lstStyle>
          <a:p/>
        </p:txBody>
      </p:sp>
      <p:sp>
        <p:nvSpPr>
          <p:cNvPr id="88" name="Google Shape;88;p18"/>
          <p:cNvSpPr txBox="1"/>
          <p:nvPr>
            <p:ph idx="2" type="body"/>
          </p:nvPr>
        </p:nvSpPr>
        <p:spPr>
          <a:xfrm>
            <a:off x="2900934" y="1448202"/>
            <a:ext cx="2606040" cy="3017520"/>
          </a:xfrm>
          <a:prstGeom prst="rect">
            <a:avLst/>
          </a:prstGeom>
          <a:noFill/>
          <a:ln>
            <a:noFill/>
          </a:ln>
        </p:spPr>
        <p:txBody>
          <a:bodyPr anchorCtr="0" anchor="ctr" bIns="34275" lIns="68575" spcFirstLastPara="1" rIns="68575" wrap="square" tIns="34275">
            <a:noAutofit/>
          </a:bodyPr>
          <a:lstStyle>
            <a:lvl1pPr indent="-323850" lvl="0" marL="457200" algn="l">
              <a:lnSpc>
                <a:spcPct val="90000"/>
              </a:lnSpc>
              <a:spcBef>
                <a:spcPts val="900"/>
              </a:spcBef>
              <a:spcAft>
                <a:spcPts val="0"/>
              </a:spcAft>
              <a:buSzPts val="1500"/>
              <a:buChar char="●"/>
              <a:defRPr sz="1500"/>
            </a:lvl1pPr>
            <a:lvl2pPr indent="-317500" lvl="1" marL="914400" algn="l">
              <a:lnSpc>
                <a:spcPct val="90000"/>
              </a:lnSpc>
              <a:spcBef>
                <a:spcPts val="200"/>
              </a:spcBef>
              <a:spcAft>
                <a:spcPts val="0"/>
              </a:spcAft>
              <a:buSzPts val="1400"/>
              <a:buChar char="●"/>
              <a:defRPr sz="1400"/>
            </a:lvl2pPr>
            <a:lvl3pPr indent="-304800" lvl="2" marL="1371600" algn="l">
              <a:lnSpc>
                <a:spcPct val="90000"/>
              </a:lnSpc>
              <a:spcBef>
                <a:spcPts val="200"/>
              </a:spcBef>
              <a:spcAft>
                <a:spcPts val="0"/>
              </a:spcAft>
              <a:buSzPts val="1200"/>
              <a:buChar char="●"/>
              <a:defRPr sz="1200"/>
            </a:lvl3pPr>
            <a:lvl4pPr indent="-298450" lvl="3" marL="1828800" algn="l">
              <a:lnSpc>
                <a:spcPct val="90000"/>
              </a:lnSpc>
              <a:spcBef>
                <a:spcPts val="200"/>
              </a:spcBef>
              <a:spcAft>
                <a:spcPts val="0"/>
              </a:spcAft>
              <a:buSzPts val="1100"/>
              <a:buChar char="●"/>
              <a:defRPr sz="1100"/>
            </a:lvl4pPr>
            <a:lvl5pPr indent="-298450" lvl="4" marL="2286000" algn="l">
              <a:lnSpc>
                <a:spcPct val="90000"/>
              </a:lnSpc>
              <a:spcBef>
                <a:spcPts val="200"/>
              </a:spcBef>
              <a:spcAft>
                <a:spcPts val="0"/>
              </a:spcAft>
              <a:buSzPts val="1100"/>
              <a:buChar char="●"/>
              <a:defRPr sz="1100"/>
            </a:lvl5pPr>
            <a:lvl6pPr indent="-298450" lvl="5" marL="2743200" algn="l">
              <a:lnSpc>
                <a:spcPct val="90000"/>
              </a:lnSpc>
              <a:spcBef>
                <a:spcPts val="200"/>
              </a:spcBef>
              <a:spcAft>
                <a:spcPts val="0"/>
              </a:spcAft>
              <a:buSzPts val="1100"/>
              <a:buChar char="●"/>
              <a:defRPr sz="1100"/>
            </a:lvl6pPr>
            <a:lvl7pPr indent="-298450" lvl="6" marL="3200400" algn="l">
              <a:lnSpc>
                <a:spcPct val="90000"/>
              </a:lnSpc>
              <a:spcBef>
                <a:spcPts val="200"/>
              </a:spcBef>
              <a:spcAft>
                <a:spcPts val="0"/>
              </a:spcAft>
              <a:buSzPts val="1100"/>
              <a:buChar char="●"/>
              <a:defRPr sz="1100"/>
            </a:lvl7pPr>
            <a:lvl8pPr indent="-298450" lvl="7" marL="3657600" algn="l">
              <a:lnSpc>
                <a:spcPct val="90000"/>
              </a:lnSpc>
              <a:spcBef>
                <a:spcPts val="200"/>
              </a:spcBef>
              <a:spcAft>
                <a:spcPts val="0"/>
              </a:spcAft>
              <a:buSzPts val="1100"/>
              <a:buChar char="●"/>
              <a:defRPr sz="1100"/>
            </a:lvl8pPr>
            <a:lvl9pPr indent="-298450" lvl="8" marL="4114800" algn="l">
              <a:lnSpc>
                <a:spcPct val="90000"/>
              </a:lnSpc>
              <a:spcBef>
                <a:spcPts val="200"/>
              </a:spcBef>
              <a:spcAft>
                <a:spcPts val="200"/>
              </a:spcAft>
              <a:buSzPts val="1100"/>
              <a:buChar char="●"/>
              <a:defRPr sz="1100"/>
            </a:lvl9pPr>
          </a:lstStyle>
          <a:p/>
        </p:txBody>
      </p:sp>
      <p:sp>
        <p:nvSpPr>
          <p:cNvPr id="89" name="Google Shape;89;p18"/>
          <p:cNvSpPr txBox="1"/>
          <p:nvPr>
            <p:ph idx="3" type="body"/>
          </p:nvPr>
        </p:nvSpPr>
        <p:spPr>
          <a:xfrm>
            <a:off x="5863847" y="767690"/>
            <a:ext cx="2606040" cy="609878"/>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0"/>
              </a:spcBef>
              <a:spcAft>
                <a:spcPts val="0"/>
              </a:spcAft>
              <a:buSzPts val="1500"/>
              <a:buNone/>
              <a:defRPr b="1" sz="1500">
                <a:solidFill>
                  <a:srgbClr val="595959"/>
                </a:solidFill>
              </a:defRPr>
            </a:lvl1pPr>
            <a:lvl2pPr indent="-228600" lvl="1" marL="914400" algn="l">
              <a:lnSpc>
                <a:spcPct val="90000"/>
              </a:lnSpc>
              <a:spcBef>
                <a:spcPts val="200"/>
              </a:spcBef>
              <a:spcAft>
                <a:spcPts val="0"/>
              </a:spcAft>
              <a:buSzPts val="1500"/>
              <a:buNone/>
              <a:defRPr b="1" sz="1500"/>
            </a:lvl2pPr>
            <a:lvl3pPr indent="-228600" lvl="2" marL="1371600" algn="l">
              <a:lnSpc>
                <a:spcPct val="90000"/>
              </a:lnSpc>
              <a:spcBef>
                <a:spcPts val="200"/>
              </a:spcBef>
              <a:spcAft>
                <a:spcPts val="0"/>
              </a:spcAft>
              <a:buSzPts val="1400"/>
              <a:buNone/>
              <a:defRPr b="1" sz="1400"/>
            </a:lvl3pPr>
            <a:lvl4pPr indent="-228600" lvl="3" marL="1828800" algn="l">
              <a:lnSpc>
                <a:spcPct val="90000"/>
              </a:lnSpc>
              <a:spcBef>
                <a:spcPts val="200"/>
              </a:spcBef>
              <a:spcAft>
                <a:spcPts val="0"/>
              </a:spcAft>
              <a:buSzPts val="1200"/>
              <a:buNone/>
              <a:defRPr b="1" sz="1200"/>
            </a:lvl4pPr>
            <a:lvl5pPr indent="-228600" lvl="4" marL="2286000" algn="l">
              <a:lnSpc>
                <a:spcPct val="90000"/>
              </a:lnSpc>
              <a:spcBef>
                <a:spcPts val="200"/>
              </a:spcBef>
              <a:spcAft>
                <a:spcPts val="0"/>
              </a:spcAft>
              <a:buSzPts val="1200"/>
              <a:buNone/>
              <a:defRPr b="1" sz="1200"/>
            </a:lvl5pPr>
            <a:lvl6pPr indent="-228600" lvl="5" marL="2743200" algn="l">
              <a:lnSpc>
                <a:spcPct val="90000"/>
              </a:lnSpc>
              <a:spcBef>
                <a:spcPts val="200"/>
              </a:spcBef>
              <a:spcAft>
                <a:spcPts val="0"/>
              </a:spcAft>
              <a:buSzPts val="1200"/>
              <a:buNone/>
              <a:defRPr b="1" sz="1200"/>
            </a:lvl6pPr>
            <a:lvl7pPr indent="-228600" lvl="6" marL="3200400" algn="l">
              <a:lnSpc>
                <a:spcPct val="90000"/>
              </a:lnSpc>
              <a:spcBef>
                <a:spcPts val="200"/>
              </a:spcBef>
              <a:spcAft>
                <a:spcPts val="0"/>
              </a:spcAft>
              <a:buSzPts val="1200"/>
              <a:buNone/>
              <a:defRPr b="1" sz="1200"/>
            </a:lvl7pPr>
            <a:lvl8pPr indent="-228600" lvl="7" marL="3657600" algn="l">
              <a:lnSpc>
                <a:spcPct val="90000"/>
              </a:lnSpc>
              <a:spcBef>
                <a:spcPts val="200"/>
              </a:spcBef>
              <a:spcAft>
                <a:spcPts val="0"/>
              </a:spcAft>
              <a:buSzPts val="1200"/>
              <a:buNone/>
              <a:defRPr b="1" sz="1200"/>
            </a:lvl8pPr>
            <a:lvl9pPr indent="-228600" lvl="8" marL="4114800" algn="l">
              <a:lnSpc>
                <a:spcPct val="90000"/>
              </a:lnSpc>
              <a:spcBef>
                <a:spcPts val="200"/>
              </a:spcBef>
              <a:spcAft>
                <a:spcPts val="200"/>
              </a:spcAft>
              <a:buSzPts val="1200"/>
              <a:buNone/>
              <a:defRPr b="1" sz="1200"/>
            </a:lvl9pPr>
          </a:lstStyle>
          <a:p/>
        </p:txBody>
      </p:sp>
      <p:sp>
        <p:nvSpPr>
          <p:cNvPr id="90" name="Google Shape;90;p18"/>
          <p:cNvSpPr txBox="1"/>
          <p:nvPr>
            <p:ph idx="4" type="body"/>
          </p:nvPr>
        </p:nvSpPr>
        <p:spPr>
          <a:xfrm>
            <a:off x="5863847" y="1448202"/>
            <a:ext cx="2606040" cy="3017520"/>
          </a:xfrm>
          <a:prstGeom prst="rect">
            <a:avLst/>
          </a:prstGeom>
          <a:noFill/>
          <a:ln>
            <a:noFill/>
          </a:ln>
        </p:spPr>
        <p:txBody>
          <a:bodyPr anchorCtr="0" anchor="ctr" bIns="34275" lIns="68575" spcFirstLastPara="1" rIns="68575" wrap="square" tIns="34275">
            <a:noAutofit/>
          </a:bodyPr>
          <a:lstStyle>
            <a:lvl1pPr indent="-323850" lvl="0" marL="457200" algn="l">
              <a:lnSpc>
                <a:spcPct val="90000"/>
              </a:lnSpc>
              <a:spcBef>
                <a:spcPts val="900"/>
              </a:spcBef>
              <a:spcAft>
                <a:spcPts val="0"/>
              </a:spcAft>
              <a:buSzPts val="1500"/>
              <a:buChar char="●"/>
              <a:defRPr sz="1500"/>
            </a:lvl1pPr>
            <a:lvl2pPr indent="-317500" lvl="1" marL="914400" algn="l">
              <a:lnSpc>
                <a:spcPct val="90000"/>
              </a:lnSpc>
              <a:spcBef>
                <a:spcPts val="200"/>
              </a:spcBef>
              <a:spcAft>
                <a:spcPts val="0"/>
              </a:spcAft>
              <a:buSzPts val="1400"/>
              <a:buChar char="●"/>
              <a:defRPr sz="1400"/>
            </a:lvl2pPr>
            <a:lvl3pPr indent="-304800" lvl="2" marL="1371600" algn="l">
              <a:lnSpc>
                <a:spcPct val="90000"/>
              </a:lnSpc>
              <a:spcBef>
                <a:spcPts val="200"/>
              </a:spcBef>
              <a:spcAft>
                <a:spcPts val="0"/>
              </a:spcAft>
              <a:buSzPts val="1200"/>
              <a:buChar char="●"/>
              <a:defRPr sz="1200"/>
            </a:lvl3pPr>
            <a:lvl4pPr indent="-298450" lvl="3" marL="1828800" algn="l">
              <a:lnSpc>
                <a:spcPct val="90000"/>
              </a:lnSpc>
              <a:spcBef>
                <a:spcPts val="200"/>
              </a:spcBef>
              <a:spcAft>
                <a:spcPts val="0"/>
              </a:spcAft>
              <a:buSzPts val="1100"/>
              <a:buChar char="●"/>
              <a:defRPr sz="1100"/>
            </a:lvl4pPr>
            <a:lvl5pPr indent="-298450" lvl="4" marL="2286000" algn="l">
              <a:lnSpc>
                <a:spcPct val="90000"/>
              </a:lnSpc>
              <a:spcBef>
                <a:spcPts val="200"/>
              </a:spcBef>
              <a:spcAft>
                <a:spcPts val="0"/>
              </a:spcAft>
              <a:buSzPts val="1100"/>
              <a:buChar char="●"/>
              <a:defRPr sz="1100"/>
            </a:lvl5pPr>
            <a:lvl6pPr indent="-298450" lvl="5" marL="2743200" algn="l">
              <a:lnSpc>
                <a:spcPct val="90000"/>
              </a:lnSpc>
              <a:spcBef>
                <a:spcPts val="200"/>
              </a:spcBef>
              <a:spcAft>
                <a:spcPts val="0"/>
              </a:spcAft>
              <a:buSzPts val="1100"/>
              <a:buChar char="●"/>
              <a:defRPr sz="1100"/>
            </a:lvl6pPr>
            <a:lvl7pPr indent="-298450" lvl="6" marL="3200400" algn="l">
              <a:lnSpc>
                <a:spcPct val="90000"/>
              </a:lnSpc>
              <a:spcBef>
                <a:spcPts val="200"/>
              </a:spcBef>
              <a:spcAft>
                <a:spcPts val="0"/>
              </a:spcAft>
              <a:buSzPts val="1100"/>
              <a:buChar char="●"/>
              <a:defRPr sz="1100"/>
            </a:lvl7pPr>
            <a:lvl8pPr indent="-298450" lvl="7" marL="3657600" algn="l">
              <a:lnSpc>
                <a:spcPct val="90000"/>
              </a:lnSpc>
              <a:spcBef>
                <a:spcPts val="200"/>
              </a:spcBef>
              <a:spcAft>
                <a:spcPts val="0"/>
              </a:spcAft>
              <a:buSzPts val="1100"/>
              <a:buChar char="●"/>
              <a:defRPr sz="1100"/>
            </a:lvl8pPr>
            <a:lvl9pPr indent="-298450" lvl="8" marL="4114800" algn="l">
              <a:lnSpc>
                <a:spcPct val="90000"/>
              </a:lnSpc>
              <a:spcBef>
                <a:spcPts val="200"/>
              </a:spcBef>
              <a:spcAft>
                <a:spcPts val="200"/>
              </a:spcAft>
              <a:buSzPts val="1100"/>
              <a:buChar char="●"/>
              <a:defRPr sz="1100"/>
            </a:lvl9pPr>
          </a:lstStyle>
          <a:p/>
        </p:txBody>
      </p:sp>
      <p:sp>
        <p:nvSpPr>
          <p:cNvPr id="91" name="Google Shape;91;p18"/>
          <p:cNvSpPr txBox="1"/>
          <p:nvPr>
            <p:ph idx="10" type="dt"/>
          </p:nvPr>
        </p:nvSpPr>
        <p:spPr>
          <a:xfrm>
            <a:off x="196849"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8"/>
          <p:cNvSpPr txBox="1"/>
          <p:nvPr>
            <p:ph idx="11" type="ftr"/>
          </p:nvPr>
        </p:nvSpPr>
        <p:spPr>
          <a:xfrm>
            <a:off x="2901951" y="4767263"/>
            <a:ext cx="443363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8"/>
          <p:cNvSpPr txBox="1"/>
          <p:nvPr>
            <p:ph idx="12" type="sldNum"/>
          </p:nvPr>
        </p:nvSpPr>
        <p:spPr>
          <a:xfrm>
            <a:off x="7975601" y="4767263"/>
            <a:ext cx="114819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4" name="Shape 94"/>
        <p:cNvGrpSpPr/>
        <p:nvPr/>
      </p:nvGrpSpPr>
      <p:grpSpPr>
        <a:xfrm>
          <a:off x="0" y="0"/>
          <a:ext cx="0" cy="0"/>
          <a:chOff x="0" y="0"/>
          <a:chExt cx="0" cy="0"/>
        </a:xfrm>
      </p:grpSpPr>
      <p:sp>
        <p:nvSpPr>
          <p:cNvPr id="95" name="Google Shape;95;p19"/>
          <p:cNvSpPr txBox="1"/>
          <p:nvPr>
            <p:ph type="title"/>
          </p:nvPr>
        </p:nvSpPr>
        <p:spPr>
          <a:xfrm>
            <a:off x="189689" y="842878"/>
            <a:ext cx="2210611" cy="3450887"/>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FFFFF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6" name="Google Shape;96;p19"/>
          <p:cNvSpPr txBox="1"/>
          <p:nvPr>
            <p:ph idx="10" type="dt"/>
          </p:nvPr>
        </p:nvSpPr>
        <p:spPr>
          <a:xfrm>
            <a:off x="196849"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19"/>
          <p:cNvSpPr txBox="1"/>
          <p:nvPr>
            <p:ph idx="11" type="ftr"/>
          </p:nvPr>
        </p:nvSpPr>
        <p:spPr>
          <a:xfrm>
            <a:off x="2901951" y="4767263"/>
            <a:ext cx="443363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19"/>
          <p:cNvSpPr txBox="1"/>
          <p:nvPr>
            <p:ph idx="12" type="sldNum"/>
          </p:nvPr>
        </p:nvSpPr>
        <p:spPr>
          <a:xfrm>
            <a:off x="7975601" y="4767263"/>
            <a:ext cx="114819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99" name="Shape 99"/>
        <p:cNvGrpSpPr/>
        <p:nvPr/>
      </p:nvGrpSpPr>
      <p:grpSpPr>
        <a:xfrm>
          <a:off x="0" y="0"/>
          <a:ext cx="0" cy="0"/>
          <a:chOff x="0" y="0"/>
          <a:chExt cx="0" cy="0"/>
        </a:xfrm>
      </p:grpSpPr>
      <p:sp>
        <p:nvSpPr>
          <p:cNvPr id="100" name="Google Shape;100;p20"/>
          <p:cNvSpPr txBox="1"/>
          <p:nvPr>
            <p:ph idx="10" type="dt"/>
          </p:nvPr>
        </p:nvSpPr>
        <p:spPr>
          <a:xfrm>
            <a:off x="196849"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20"/>
          <p:cNvSpPr txBox="1"/>
          <p:nvPr>
            <p:ph idx="11" type="ftr"/>
          </p:nvPr>
        </p:nvSpPr>
        <p:spPr>
          <a:xfrm>
            <a:off x="2901951" y="4767263"/>
            <a:ext cx="443363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20"/>
          <p:cNvSpPr txBox="1"/>
          <p:nvPr>
            <p:ph idx="12" type="sldNum"/>
          </p:nvPr>
        </p:nvSpPr>
        <p:spPr>
          <a:xfrm>
            <a:off x="7975601" y="4767263"/>
            <a:ext cx="114819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03" name="Shape 103"/>
        <p:cNvGrpSpPr/>
        <p:nvPr/>
      </p:nvGrpSpPr>
      <p:grpSpPr>
        <a:xfrm>
          <a:off x="0" y="0"/>
          <a:ext cx="0" cy="0"/>
          <a:chOff x="0" y="0"/>
          <a:chExt cx="0" cy="0"/>
        </a:xfrm>
      </p:grpSpPr>
      <p:sp>
        <p:nvSpPr>
          <p:cNvPr id="104" name="Google Shape;104;p21"/>
          <p:cNvSpPr txBox="1"/>
          <p:nvPr>
            <p:ph type="title"/>
          </p:nvPr>
        </p:nvSpPr>
        <p:spPr>
          <a:xfrm>
            <a:off x="192024" y="857250"/>
            <a:ext cx="2125980" cy="178308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rgbClr val="FFFFFF"/>
              </a:buClr>
              <a:buSzPts val="2400"/>
              <a:buFont typeface="Corbel"/>
              <a:buNone/>
              <a:defRPr b="0"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5" name="Google Shape;105;p21"/>
          <p:cNvSpPr txBox="1"/>
          <p:nvPr>
            <p:ph idx="1" type="body"/>
          </p:nvPr>
        </p:nvSpPr>
        <p:spPr>
          <a:xfrm>
            <a:off x="2900934" y="651510"/>
            <a:ext cx="5486400" cy="3840480"/>
          </a:xfrm>
          <a:prstGeom prst="rect">
            <a:avLst/>
          </a:prstGeom>
          <a:noFill/>
          <a:ln>
            <a:noFill/>
          </a:ln>
        </p:spPr>
        <p:txBody>
          <a:bodyPr anchorCtr="0" anchor="ctr" bIns="34275" lIns="68575" spcFirstLastPara="1" rIns="68575" wrap="square" tIns="34275">
            <a:noAutofit/>
          </a:bodyPr>
          <a:lstStyle>
            <a:lvl1pPr indent="-323850" lvl="0" marL="457200" algn="l">
              <a:lnSpc>
                <a:spcPct val="90000"/>
              </a:lnSpc>
              <a:spcBef>
                <a:spcPts val="900"/>
              </a:spcBef>
              <a:spcAft>
                <a:spcPts val="0"/>
              </a:spcAft>
              <a:buSzPts val="1500"/>
              <a:buChar char="●"/>
              <a:defRPr sz="1500"/>
            </a:lvl1pPr>
            <a:lvl2pPr indent="-317500" lvl="1" marL="914400" algn="l">
              <a:lnSpc>
                <a:spcPct val="90000"/>
              </a:lnSpc>
              <a:spcBef>
                <a:spcPts val="200"/>
              </a:spcBef>
              <a:spcAft>
                <a:spcPts val="0"/>
              </a:spcAft>
              <a:buSzPts val="1400"/>
              <a:buChar char="●"/>
              <a:defRPr sz="1400"/>
            </a:lvl2pPr>
            <a:lvl3pPr indent="-304800" lvl="2" marL="1371600" algn="l">
              <a:lnSpc>
                <a:spcPct val="90000"/>
              </a:lnSpc>
              <a:spcBef>
                <a:spcPts val="200"/>
              </a:spcBef>
              <a:spcAft>
                <a:spcPts val="0"/>
              </a:spcAft>
              <a:buSzPts val="1200"/>
              <a:buChar char="●"/>
              <a:defRPr sz="1200"/>
            </a:lvl3pPr>
            <a:lvl4pPr indent="-298450" lvl="3" marL="1828800" algn="l">
              <a:lnSpc>
                <a:spcPct val="90000"/>
              </a:lnSpc>
              <a:spcBef>
                <a:spcPts val="200"/>
              </a:spcBef>
              <a:spcAft>
                <a:spcPts val="0"/>
              </a:spcAft>
              <a:buSzPts val="1100"/>
              <a:buChar char="●"/>
              <a:defRPr sz="1100"/>
            </a:lvl4pPr>
            <a:lvl5pPr indent="-298450" lvl="4" marL="2286000" algn="l">
              <a:lnSpc>
                <a:spcPct val="90000"/>
              </a:lnSpc>
              <a:spcBef>
                <a:spcPts val="200"/>
              </a:spcBef>
              <a:spcAft>
                <a:spcPts val="0"/>
              </a:spcAft>
              <a:buSzPts val="1100"/>
              <a:buChar char="●"/>
              <a:defRPr sz="1100"/>
            </a:lvl5pPr>
            <a:lvl6pPr indent="-298450" lvl="5" marL="2743200" algn="l">
              <a:lnSpc>
                <a:spcPct val="90000"/>
              </a:lnSpc>
              <a:spcBef>
                <a:spcPts val="200"/>
              </a:spcBef>
              <a:spcAft>
                <a:spcPts val="0"/>
              </a:spcAft>
              <a:buSzPts val="1100"/>
              <a:buChar char="●"/>
              <a:defRPr sz="1100"/>
            </a:lvl6pPr>
            <a:lvl7pPr indent="-298450" lvl="6" marL="3200400" algn="l">
              <a:lnSpc>
                <a:spcPct val="90000"/>
              </a:lnSpc>
              <a:spcBef>
                <a:spcPts val="200"/>
              </a:spcBef>
              <a:spcAft>
                <a:spcPts val="0"/>
              </a:spcAft>
              <a:buSzPts val="1100"/>
              <a:buChar char="●"/>
              <a:defRPr sz="1100"/>
            </a:lvl7pPr>
            <a:lvl8pPr indent="-298450" lvl="7" marL="3657600" algn="l">
              <a:lnSpc>
                <a:spcPct val="90000"/>
              </a:lnSpc>
              <a:spcBef>
                <a:spcPts val="200"/>
              </a:spcBef>
              <a:spcAft>
                <a:spcPts val="0"/>
              </a:spcAft>
              <a:buSzPts val="1100"/>
              <a:buChar char="●"/>
              <a:defRPr sz="1100"/>
            </a:lvl8pPr>
            <a:lvl9pPr indent="-298450" lvl="8" marL="4114800" algn="l">
              <a:lnSpc>
                <a:spcPct val="90000"/>
              </a:lnSpc>
              <a:spcBef>
                <a:spcPts val="200"/>
              </a:spcBef>
              <a:spcAft>
                <a:spcPts val="200"/>
              </a:spcAft>
              <a:buSzPts val="1100"/>
              <a:buChar char="●"/>
              <a:defRPr sz="1100"/>
            </a:lvl9pPr>
          </a:lstStyle>
          <a:p/>
        </p:txBody>
      </p:sp>
      <p:sp>
        <p:nvSpPr>
          <p:cNvPr id="106" name="Google Shape;106;p21"/>
          <p:cNvSpPr txBox="1"/>
          <p:nvPr>
            <p:ph idx="2" type="body"/>
          </p:nvPr>
        </p:nvSpPr>
        <p:spPr>
          <a:xfrm>
            <a:off x="192024" y="2620632"/>
            <a:ext cx="2125980" cy="1741492"/>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900"/>
              </a:spcBef>
              <a:spcAft>
                <a:spcPts val="0"/>
              </a:spcAft>
              <a:buSzPts val="1100"/>
              <a:buNone/>
              <a:defRPr sz="1100">
                <a:solidFill>
                  <a:srgbClr val="FFFFFF"/>
                </a:solidFill>
              </a:defRPr>
            </a:lvl1pPr>
            <a:lvl2pPr indent="-228600" lvl="1" marL="914400" algn="l">
              <a:lnSpc>
                <a:spcPct val="90000"/>
              </a:lnSpc>
              <a:spcBef>
                <a:spcPts val="200"/>
              </a:spcBef>
              <a:spcAft>
                <a:spcPts val="0"/>
              </a:spcAft>
              <a:buSzPts val="900"/>
              <a:buNone/>
              <a:defRPr sz="900"/>
            </a:lvl2pPr>
            <a:lvl3pPr indent="-228600" lvl="2" marL="1371600" algn="l">
              <a:lnSpc>
                <a:spcPct val="90000"/>
              </a:lnSpc>
              <a:spcBef>
                <a:spcPts val="200"/>
              </a:spcBef>
              <a:spcAft>
                <a:spcPts val="0"/>
              </a:spcAft>
              <a:buSzPts val="800"/>
              <a:buNone/>
              <a:defRPr sz="800"/>
            </a:lvl3pPr>
            <a:lvl4pPr indent="-228600" lvl="3" marL="1828800" algn="l">
              <a:lnSpc>
                <a:spcPct val="90000"/>
              </a:lnSpc>
              <a:spcBef>
                <a:spcPts val="200"/>
              </a:spcBef>
              <a:spcAft>
                <a:spcPts val="0"/>
              </a:spcAft>
              <a:buSzPts val="700"/>
              <a:buNone/>
              <a:defRPr sz="700"/>
            </a:lvl4pPr>
            <a:lvl5pPr indent="-228600" lvl="4" marL="2286000" algn="l">
              <a:lnSpc>
                <a:spcPct val="90000"/>
              </a:lnSpc>
              <a:spcBef>
                <a:spcPts val="200"/>
              </a:spcBef>
              <a:spcAft>
                <a:spcPts val="0"/>
              </a:spcAft>
              <a:buSzPts val="700"/>
              <a:buNone/>
              <a:defRPr sz="700"/>
            </a:lvl5pPr>
            <a:lvl6pPr indent="-228600" lvl="5" marL="2743200" algn="l">
              <a:lnSpc>
                <a:spcPct val="90000"/>
              </a:lnSpc>
              <a:spcBef>
                <a:spcPts val="200"/>
              </a:spcBef>
              <a:spcAft>
                <a:spcPts val="0"/>
              </a:spcAft>
              <a:buSzPts val="700"/>
              <a:buNone/>
              <a:defRPr sz="700"/>
            </a:lvl6pPr>
            <a:lvl7pPr indent="-228600" lvl="6" marL="3200400" algn="l">
              <a:lnSpc>
                <a:spcPct val="90000"/>
              </a:lnSpc>
              <a:spcBef>
                <a:spcPts val="200"/>
              </a:spcBef>
              <a:spcAft>
                <a:spcPts val="0"/>
              </a:spcAft>
              <a:buSzPts val="700"/>
              <a:buNone/>
              <a:defRPr sz="700"/>
            </a:lvl7pPr>
            <a:lvl8pPr indent="-228600" lvl="7" marL="3657600" algn="l">
              <a:lnSpc>
                <a:spcPct val="90000"/>
              </a:lnSpc>
              <a:spcBef>
                <a:spcPts val="200"/>
              </a:spcBef>
              <a:spcAft>
                <a:spcPts val="0"/>
              </a:spcAft>
              <a:buSzPts val="700"/>
              <a:buNone/>
              <a:defRPr sz="700"/>
            </a:lvl8pPr>
            <a:lvl9pPr indent="-228600" lvl="8" marL="4114800" algn="l">
              <a:lnSpc>
                <a:spcPct val="90000"/>
              </a:lnSpc>
              <a:spcBef>
                <a:spcPts val="200"/>
              </a:spcBef>
              <a:spcAft>
                <a:spcPts val="200"/>
              </a:spcAft>
              <a:buSzPts val="700"/>
              <a:buNone/>
              <a:defRPr sz="700"/>
            </a:lvl9pPr>
          </a:lstStyle>
          <a:p/>
        </p:txBody>
      </p:sp>
      <p:sp>
        <p:nvSpPr>
          <p:cNvPr id="107" name="Google Shape;107;p21"/>
          <p:cNvSpPr txBox="1"/>
          <p:nvPr>
            <p:ph idx="10" type="dt"/>
          </p:nvPr>
        </p:nvSpPr>
        <p:spPr>
          <a:xfrm>
            <a:off x="196849"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21"/>
          <p:cNvSpPr txBox="1"/>
          <p:nvPr>
            <p:ph idx="11" type="ftr"/>
          </p:nvPr>
        </p:nvSpPr>
        <p:spPr>
          <a:xfrm>
            <a:off x="2901951" y="4767263"/>
            <a:ext cx="443363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9" name="Google Shape;109;p21"/>
          <p:cNvSpPr txBox="1"/>
          <p:nvPr>
            <p:ph idx="12" type="sldNum"/>
          </p:nvPr>
        </p:nvSpPr>
        <p:spPr>
          <a:xfrm>
            <a:off x="7975601" y="4767263"/>
            <a:ext cx="114819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10" name="Shape 110"/>
        <p:cNvGrpSpPr/>
        <p:nvPr/>
      </p:nvGrpSpPr>
      <p:grpSpPr>
        <a:xfrm>
          <a:off x="0" y="0"/>
          <a:ext cx="0" cy="0"/>
          <a:chOff x="0" y="0"/>
          <a:chExt cx="0" cy="0"/>
        </a:xfrm>
      </p:grpSpPr>
      <p:sp>
        <p:nvSpPr>
          <p:cNvPr id="111" name="Google Shape;111;p22"/>
          <p:cNvSpPr txBox="1"/>
          <p:nvPr>
            <p:ph type="title"/>
          </p:nvPr>
        </p:nvSpPr>
        <p:spPr>
          <a:xfrm>
            <a:off x="192024" y="857250"/>
            <a:ext cx="2125980" cy="178308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rgbClr val="FFFFFF"/>
              </a:buClr>
              <a:buSzPts val="2400"/>
              <a:buFont typeface="Corbel"/>
              <a:buNone/>
              <a:defRPr b="0"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2" name="Google Shape;112;p22"/>
          <p:cNvSpPr/>
          <p:nvPr>
            <p:ph idx="2" type="pic"/>
          </p:nvPr>
        </p:nvSpPr>
        <p:spPr>
          <a:xfrm>
            <a:off x="2677983" y="575564"/>
            <a:ext cx="6086423" cy="3998214"/>
          </a:xfrm>
          <a:prstGeom prst="rect">
            <a:avLst/>
          </a:prstGeom>
          <a:solidFill>
            <a:srgbClr val="BFBFBF"/>
          </a:solidFill>
          <a:ln>
            <a:noFill/>
          </a:ln>
        </p:spPr>
        <p:txBody>
          <a:bodyPr anchorCtr="0" anchor="t" bIns="34275" lIns="68575" spcFirstLastPara="1" rIns="68575" wrap="square" tIns="34275">
            <a:noAutofit/>
          </a:bodyPr>
          <a:lstStyle>
            <a:lvl1pPr lvl="0" marR="0" rtl="0" algn="l">
              <a:lnSpc>
                <a:spcPct val="90000"/>
              </a:lnSpc>
              <a:spcBef>
                <a:spcPts val="900"/>
              </a:spcBef>
              <a:spcAft>
                <a:spcPts val="0"/>
              </a:spcAft>
              <a:buClr>
                <a:schemeClr val="accent1"/>
              </a:buClr>
              <a:buSzPts val="2400"/>
              <a:buFont typeface="Noto Sans Symbols"/>
              <a:buNone/>
              <a:defRPr b="0" i="0" sz="2400" u="none" cap="none" strike="noStrike">
                <a:solidFill>
                  <a:srgbClr val="595959"/>
                </a:solidFill>
                <a:latin typeface="Corbel"/>
                <a:ea typeface="Corbel"/>
                <a:cs typeface="Corbel"/>
                <a:sym typeface="Corbel"/>
              </a:defRPr>
            </a:lvl1pPr>
            <a:lvl2pPr lvl="1" marR="0" rtl="0" algn="l">
              <a:lnSpc>
                <a:spcPct val="90000"/>
              </a:lnSpc>
              <a:spcBef>
                <a:spcPts val="200"/>
              </a:spcBef>
              <a:spcAft>
                <a:spcPts val="0"/>
              </a:spcAft>
              <a:buClr>
                <a:schemeClr val="accent1"/>
              </a:buClr>
              <a:buSzPts val="2100"/>
              <a:buFont typeface="Noto Sans Symbols"/>
              <a:buNone/>
              <a:defRPr b="0" i="0" sz="2100" u="none" cap="none" strike="noStrike">
                <a:solidFill>
                  <a:srgbClr val="595959"/>
                </a:solidFill>
                <a:latin typeface="Corbel"/>
                <a:ea typeface="Corbel"/>
                <a:cs typeface="Corbel"/>
                <a:sym typeface="Corbel"/>
              </a:defRPr>
            </a:lvl2pPr>
            <a:lvl3pPr lvl="2" marR="0" rtl="0" algn="l">
              <a:lnSpc>
                <a:spcPct val="90000"/>
              </a:lnSpc>
              <a:spcBef>
                <a:spcPts val="200"/>
              </a:spcBef>
              <a:spcAft>
                <a:spcPts val="0"/>
              </a:spcAft>
              <a:buClr>
                <a:schemeClr val="accent1"/>
              </a:buClr>
              <a:buSzPts val="1800"/>
              <a:buFont typeface="Noto Sans Symbols"/>
              <a:buNone/>
              <a:defRPr b="0" i="0" sz="1800" u="none" cap="none" strike="noStrike">
                <a:solidFill>
                  <a:srgbClr val="595959"/>
                </a:solidFill>
                <a:latin typeface="Corbel"/>
                <a:ea typeface="Corbel"/>
                <a:cs typeface="Corbel"/>
                <a:sym typeface="Corbel"/>
              </a:defRPr>
            </a:lvl3pPr>
            <a:lvl4pPr lvl="3" marR="0" rtl="0" algn="l">
              <a:lnSpc>
                <a:spcPct val="90000"/>
              </a:lnSpc>
              <a:spcBef>
                <a:spcPts val="200"/>
              </a:spcBef>
              <a:spcAft>
                <a:spcPts val="0"/>
              </a:spcAft>
              <a:buClr>
                <a:schemeClr val="accent1"/>
              </a:buClr>
              <a:buSzPts val="1500"/>
              <a:buFont typeface="Noto Sans Symbols"/>
              <a:buNone/>
              <a:defRPr b="0" i="0" sz="1500" u="none" cap="none" strike="noStrike">
                <a:solidFill>
                  <a:srgbClr val="595959"/>
                </a:solidFill>
                <a:latin typeface="Corbel"/>
                <a:ea typeface="Corbel"/>
                <a:cs typeface="Corbel"/>
                <a:sym typeface="Corbel"/>
              </a:defRPr>
            </a:lvl4pPr>
            <a:lvl5pPr lvl="4" marR="0" rtl="0" algn="l">
              <a:lnSpc>
                <a:spcPct val="90000"/>
              </a:lnSpc>
              <a:spcBef>
                <a:spcPts val="200"/>
              </a:spcBef>
              <a:spcAft>
                <a:spcPts val="0"/>
              </a:spcAft>
              <a:buClr>
                <a:schemeClr val="accent1"/>
              </a:buClr>
              <a:buSzPts val="1500"/>
              <a:buFont typeface="Noto Sans Symbols"/>
              <a:buNone/>
              <a:defRPr b="0" i="0" sz="1500" u="none" cap="none" strike="noStrike">
                <a:solidFill>
                  <a:srgbClr val="595959"/>
                </a:solidFill>
                <a:latin typeface="Corbel"/>
                <a:ea typeface="Corbel"/>
                <a:cs typeface="Corbel"/>
                <a:sym typeface="Corbel"/>
              </a:defRPr>
            </a:lvl5pPr>
            <a:lvl6pPr lvl="5" marR="0" rtl="0" algn="l">
              <a:lnSpc>
                <a:spcPct val="90000"/>
              </a:lnSpc>
              <a:spcBef>
                <a:spcPts val="200"/>
              </a:spcBef>
              <a:spcAft>
                <a:spcPts val="0"/>
              </a:spcAft>
              <a:buClr>
                <a:schemeClr val="accent1"/>
              </a:buClr>
              <a:buSzPts val="1500"/>
              <a:buFont typeface="Noto Sans Symbols"/>
              <a:buNone/>
              <a:defRPr b="0" i="0" sz="1500" u="none" cap="none" strike="noStrike">
                <a:solidFill>
                  <a:srgbClr val="595959"/>
                </a:solidFill>
                <a:latin typeface="Corbel"/>
                <a:ea typeface="Corbel"/>
                <a:cs typeface="Corbel"/>
                <a:sym typeface="Corbel"/>
              </a:defRPr>
            </a:lvl6pPr>
            <a:lvl7pPr lvl="6" marR="0" rtl="0" algn="l">
              <a:lnSpc>
                <a:spcPct val="90000"/>
              </a:lnSpc>
              <a:spcBef>
                <a:spcPts val="200"/>
              </a:spcBef>
              <a:spcAft>
                <a:spcPts val="0"/>
              </a:spcAft>
              <a:buClr>
                <a:schemeClr val="accent1"/>
              </a:buClr>
              <a:buSzPts val="1500"/>
              <a:buFont typeface="Noto Sans Symbols"/>
              <a:buNone/>
              <a:defRPr b="0" i="0" sz="1500" u="none" cap="none" strike="noStrike">
                <a:solidFill>
                  <a:srgbClr val="595959"/>
                </a:solidFill>
                <a:latin typeface="Corbel"/>
                <a:ea typeface="Corbel"/>
                <a:cs typeface="Corbel"/>
                <a:sym typeface="Corbel"/>
              </a:defRPr>
            </a:lvl7pPr>
            <a:lvl8pPr lvl="7" marR="0" rtl="0" algn="l">
              <a:lnSpc>
                <a:spcPct val="90000"/>
              </a:lnSpc>
              <a:spcBef>
                <a:spcPts val="200"/>
              </a:spcBef>
              <a:spcAft>
                <a:spcPts val="0"/>
              </a:spcAft>
              <a:buClr>
                <a:schemeClr val="accent1"/>
              </a:buClr>
              <a:buSzPts val="1500"/>
              <a:buFont typeface="Noto Sans Symbols"/>
              <a:buNone/>
              <a:defRPr b="0" i="0" sz="1500" u="none" cap="none" strike="noStrike">
                <a:solidFill>
                  <a:srgbClr val="595959"/>
                </a:solidFill>
                <a:latin typeface="Corbel"/>
                <a:ea typeface="Corbel"/>
                <a:cs typeface="Corbel"/>
                <a:sym typeface="Corbel"/>
              </a:defRPr>
            </a:lvl8pPr>
            <a:lvl9pPr lvl="8" marR="0" rtl="0" algn="l">
              <a:lnSpc>
                <a:spcPct val="90000"/>
              </a:lnSpc>
              <a:spcBef>
                <a:spcPts val="200"/>
              </a:spcBef>
              <a:spcAft>
                <a:spcPts val="200"/>
              </a:spcAft>
              <a:buClr>
                <a:schemeClr val="accent1"/>
              </a:buClr>
              <a:buSzPts val="1500"/>
              <a:buFont typeface="Noto Sans Symbols"/>
              <a:buNone/>
              <a:defRPr b="0" i="0" sz="1500" u="none" cap="none" strike="noStrike">
                <a:solidFill>
                  <a:srgbClr val="595959"/>
                </a:solidFill>
                <a:latin typeface="Corbel"/>
                <a:ea typeface="Corbel"/>
                <a:cs typeface="Corbel"/>
                <a:sym typeface="Corbel"/>
              </a:defRPr>
            </a:lvl9pPr>
          </a:lstStyle>
          <a:p/>
        </p:txBody>
      </p:sp>
      <p:sp>
        <p:nvSpPr>
          <p:cNvPr id="113" name="Google Shape;113;p22"/>
          <p:cNvSpPr txBox="1"/>
          <p:nvPr>
            <p:ph idx="1" type="body"/>
          </p:nvPr>
        </p:nvSpPr>
        <p:spPr>
          <a:xfrm>
            <a:off x="192024" y="2619756"/>
            <a:ext cx="2125980" cy="1741932"/>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900"/>
              </a:spcBef>
              <a:spcAft>
                <a:spcPts val="0"/>
              </a:spcAft>
              <a:buSzPts val="1100"/>
              <a:buNone/>
              <a:defRPr sz="1100">
                <a:solidFill>
                  <a:srgbClr val="FFFFFF"/>
                </a:solidFill>
              </a:defRPr>
            </a:lvl1pPr>
            <a:lvl2pPr indent="-228600" lvl="1" marL="914400" algn="l">
              <a:lnSpc>
                <a:spcPct val="90000"/>
              </a:lnSpc>
              <a:spcBef>
                <a:spcPts val="200"/>
              </a:spcBef>
              <a:spcAft>
                <a:spcPts val="0"/>
              </a:spcAft>
              <a:buSzPts val="900"/>
              <a:buNone/>
              <a:defRPr sz="900"/>
            </a:lvl2pPr>
            <a:lvl3pPr indent="-228600" lvl="2" marL="1371600" algn="l">
              <a:lnSpc>
                <a:spcPct val="90000"/>
              </a:lnSpc>
              <a:spcBef>
                <a:spcPts val="200"/>
              </a:spcBef>
              <a:spcAft>
                <a:spcPts val="0"/>
              </a:spcAft>
              <a:buSzPts val="800"/>
              <a:buNone/>
              <a:defRPr sz="800"/>
            </a:lvl3pPr>
            <a:lvl4pPr indent="-228600" lvl="3" marL="1828800" algn="l">
              <a:lnSpc>
                <a:spcPct val="90000"/>
              </a:lnSpc>
              <a:spcBef>
                <a:spcPts val="200"/>
              </a:spcBef>
              <a:spcAft>
                <a:spcPts val="0"/>
              </a:spcAft>
              <a:buSzPts val="700"/>
              <a:buNone/>
              <a:defRPr sz="700"/>
            </a:lvl4pPr>
            <a:lvl5pPr indent="-228600" lvl="4" marL="2286000" algn="l">
              <a:lnSpc>
                <a:spcPct val="90000"/>
              </a:lnSpc>
              <a:spcBef>
                <a:spcPts val="200"/>
              </a:spcBef>
              <a:spcAft>
                <a:spcPts val="0"/>
              </a:spcAft>
              <a:buSzPts val="700"/>
              <a:buNone/>
              <a:defRPr sz="700"/>
            </a:lvl5pPr>
            <a:lvl6pPr indent="-228600" lvl="5" marL="2743200" algn="l">
              <a:lnSpc>
                <a:spcPct val="90000"/>
              </a:lnSpc>
              <a:spcBef>
                <a:spcPts val="200"/>
              </a:spcBef>
              <a:spcAft>
                <a:spcPts val="0"/>
              </a:spcAft>
              <a:buSzPts val="700"/>
              <a:buNone/>
              <a:defRPr sz="700"/>
            </a:lvl6pPr>
            <a:lvl7pPr indent="-228600" lvl="6" marL="3200400" algn="l">
              <a:lnSpc>
                <a:spcPct val="90000"/>
              </a:lnSpc>
              <a:spcBef>
                <a:spcPts val="200"/>
              </a:spcBef>
              <a:spcAft>
                <a:spcPts val="0"/>
              </a:spcAft>
              <a:buSzPts val="700"/>
              <a:buNone/>
              <a:defRPr sz="700"/>
            </a:lvl7pPr>
            <a:lvl8pPr indent="-228600" lvl="7" marL="3657600" algn="l">
              <a:lnSpc>
                <a:spcPct val="90000"/>
              </a:lnSpc>
              <a:spcBef>
                <a:spcPts val="200"/>
              </a:spcBef>
              <a:spcAft>
                <a:spcPts val="0"/>
              </a:spcAft>
              <a:buSzPts val="700"/>
              <a:buNone/>
              <a:defRPr sz="700"/>
            </a:lvl8pPr>
            <a:lvl9pPr indent="-228600" lvl="8" marL="4114800" algn="l">
              <a:lnSpc>
                <a:spcPct val="90000"/>
              </a:lnSpc>
              <a:spcBef>
                <a:spcPts val="200"/>
              </a:spcBef>
              <a:spcAft>
                <a:spcPts val="200"/>
              </a:spcAft>
              <a:buSzPts val="700"/>
              <a:buNone/>
              <a:defRPr sz="700"/>
            </a:lvl9pPr>
          </a:lstStyle>
          <a:p/>
        </p:txBody>
      </p:sp>
      <p:sp>
        <p:nvSpPr>
          <p:cNvPr id="114" name="Google Shape;114;p22"/>
          <p:cNvSpPr txBox="1"/>
          <p:nvPr>
            <p:ph idx="10" type="dt"/>
          </p:nvPr>
        </p:nvSpPr>
        <p:spPr>
          <a:xfrm>
            <a:off x="196849"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5" name="Google Shape;115;p22"/>
          <p:cNvSpPr txBox="1"/>
          <p:nvPr>
            <p:ph idx="11" type="ftr"/>
          </p:nvPr>
        </p:nvSpPr>
        <p:spPr>
          <a:xfrm>
            <a:off x="2624326" y="4767263"/>
            <a:ext cx="443363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6" name="Google Shape;116;p22"/>
          <p:cNvSpPr txBox="1"/>
          <p:nvPr>
            <p:ph idx="12" type="sldNum"/>
          </p:nvPr>
        </p:nvSpPr>
        <p:spPr>
          <a:xfrm>
            <a:off x="7975601" y="4767263"/>
            <a:ext cx="114819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17" name="Shape 117"/>
        <p:cNvGrpSpPr/>
        <p:nvPr/>
      </p:nvGrpSpPr>
      <p:grpSpPr>
        <a:xfrm>
          <a:off x="0" y="0"/>
          <a:ext cx="0" cy="0"/>
          <a:chOff x="0" y="0"/>
          <a:chExt cx="0" cy="0"/>
        </a:xfrm>
      </p:grpSpPr>
      <p:sp>
        <p:nvSpPr>
          <p:cNvPr id="118" name="Google Shape;118;p23"/>
          <p:cNvSpPr txBox="1"/>
          <p:nvPr>
            <p:ph type="title"/>
          </p:nvPr>
        </p:nvSpPr>
        <p:spPr>
          <a:xfrm>
            <a:off x="189689" y="842878"/>
            <a:ext cx="2210611" cy="3450887"/>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FFFFF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9" name="Google Shape;119;p23"/>
          <p:cNvSpPr txBox="1"/>
          <p:nvPr>
            <p:ph idx="1" type="body"/>
          </p:nvPr>
        </p:nvSpPr>
        <p:spPr>
          <a:xfrm rot="5400000">
            <a:off x="3724911" y="-174879"/>
            <a:ext cx="3840480" cy="5486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200"/>
              </a:spcBef>
              <a:spcAft>
                <a:spcPts val="0"/>
              </a:spcAft>
              <a:buSzPts val="1400"/>
              <a:buChar char="●"/>
              <a:defRPr/>
            </a:lvl3pPr>
            <a:lvl4pPr indent="-317500" lvl="3" marL="1828800" algn="l">
              <a:lnSpc>
                <a:spcPct val="90000"/>
              </a:lnSpc>
              <a:spcBef>
                <a:spcPts val="200"/>
              </a:spcBef>
              <a:spcAft>
                <a:spcPts val="0"/>
              </a:spcAft>
              <a:buSzPts val="1400"/>
              <a:buChar char="●"/>
              <a:defRPr/>
            </a:lvl4pPr>
            <a:lvl5pPr indent="-317500" lvl="4" marL="2286000" algn="l">
              <a:lnSpc>
                <a:spcPct val="90000"/>
              </a:lnSpc>
              <a:spcBef>
                <a:spcPts val="200"/>
              </a:spcBef>
              <a:spcAft>
                <a:spcPts val="0"/>
              </a:spcAft>
              <a:buSzPts val="1400"/>
              <a:buChar char="●"/>
              <a:defRPr/>
            </a:lvl5pPr>
            <a:lvl6pPr indent="-317500" lvl="5" marL="2743200" algn="l">
              <a:lnSpc>
                <a:spcPct val="90000"/>
              </a:lnSpc>
              <a:spcBef>
                <a:spcPts val="200"/>
              </a:spcBef>
              <a:spcAft>
                <a:spcPts val="0"/>
              </a:spcAft>
              <a:buSzPts val="1400"/>
              <a:buChar char="●"/>
              <a:defRPr/>
            </a:lvl6pPr>
            <a:lvl7pPr indent="-317500" lvl="6" marL="3200400" algn="l">
              <a:lnSpc>
                <a:spcPct val="90000"/>
              </a:lnSpc>
              <a:spcBef>
                <a:spcPts val="200"/>
              </a:spcBef>
              <a:spcAft>
                <a:spcPts val="0"/>
              </a:spcAft>
              <a:buSzPts val="1400"/>
              <a:buChar char="●"/>
              <a:defRPr/>
            </a:lvl7pPr>
            <a:lvl8pPr indent="-317500" lvl="7" marL="3657600" algn="l">
              <a:lnSpc>
                <a:spcPct val="90000"/>
              </a:lnSpc>
              <a:spcBef>
                <a:spcPts val="200"/>
              </a:spcBef>
              <a:spcAft>
                <a:spcPts val="0"/>
              </a:spcAft>
              <a:buSzPts val="1400"/>
              <a:buChar char="●"/>
              <a:defRPr/>
            </a:lvl8pPr>
            <a:lvl9pPr indent="-317500" lvl="8" marL="4114800" algn="l">
              <a:lnSpc>
                <a:spcPct val="90000"/>
              </a:lnSpc>
              <a:spcBef>
                <a:spcPts val="200"/>
              </a:spcBef>
              <a:spcAft>
                <a:spcPts val="200"/>
              </a:spcAft>
              <a:buSzPts val="1400"/>
              <a:buChar char="●"/>
              <a:defRPr/>
            </a:lvl9pPr>
          </a:lstStyle>
          <a:p/>
        </p:txBody>
      </p:sp>
      <p:sp>
        <p:nvSpPr>
          <p:cNvPr id="120" name="Google Shape;120;p23"/>
          <p:cNvSpPr txBox="1"/>
          <p:nvPr>
            <p:ph idx="10" type="dt"/>
          </p:nvPr>
        </p:nvSpPr>
        <p:spPr>
          <a:xfrm>
            <a:off x="196849"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1" name="Google Shape;121;p23"/>
          <p:cNvSpPr txBox="1"/>
          <p:nvPr>
            <p:ph idx="11" type="ftr"/>
          </p:nvPr>
        </p:nvSpPr>
        <p:spPr>
          <a:xfrm>
            <a:off x="2901951" y="4767263"/>
            <a:ext cx="443363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2" name="Google Shape;122;p23"/>
          <p:cNvSpPr txBox="1"/>
          <p:nvPr>
            <p:ph idx="12" type="sldNum"/>
          </p:nvPr>
        </p:nvSpPr>
        <p:spPr>
          <a:xfrm>
            <a:off x="7975601" y="4767263"/>
            <a:ext cx="114819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23" name="Shape 123"/>
        <p:cNvGrpSpPr/>
        <p:nvPr/>
      </p:nvGrpSpPr>
      <p:grpSpPr>
        <a:xfrm>
          <a:off x="0" y="0"/>
          <a:ext cx="0" cy="0"/>
          <a:chOff x="0" y="0"/>
          <a:chExt cx="0" cy="0"/>
        </a:xfrm>
      </p:grpSpPr>
      <p:sp>
        <p:nvSpPr>
          <p:cNvPr id="124" name="Google Shape;124;p24"/>
          <p:cNvSpPr txBox="1"/>
          <p:nvPr>
            <p:ph type="title"/>
          </p:nvPr>
        </p:nvSpPr>
        <p:spPr>
          <a:xfrm rot="5400000">
            <a:off x="-514350" y="1543050"/>
            <a:ext cx="3714750" cy="211455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FFFFF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5" name="Google Shape;125;p24"/>
          <p:cNvSpPr txBox="1"/>
          <p:nvPr>
            <p:ph idx="1" type="body"/>
          </p:nvPr>
        </p:nvSpPr>
        <p:spPr>
          <a:xfrm rot="5400000">
            <a:off x="3723894" y="-171450"/>
            <a:ext cx="3840480" cy="5486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200"/>
              </a:spcBef>
              <a:spcAft>
                <a:spcPts val="0"/>
              </a:spcAft>
              <a:buSzPts val="1400"/>
              <a:buChar char="●"/>
              <a:defRPr/>
            </a:lvl3pPr>
            <a:lvl4pPr indent="-317500" lvl="3" marL="1828800" algn="l">
              <a:lnSpc>
                <a:spcPct val="90000"/>
              </a:lnSpc>
              <a:spcBef>
                <a:spcPts val="200"/>
              </a:spcBef>
              <a:spcAft>
                <a:spcPts val="0"/>
              </a:spcAft>
              <a:buSzPts val="1400"/>
              <a:buChar char="●"/>
              <a:defRPr/>
            </a:lvl4pPr>
            <a:lvl5pPr indent="-317500" lvl="4" marL="2286000" algn="l">
              <a:lnSpc>
                <a:spcPct val="90000"/>
              </a:lnSpc>
              <a:spcBef>
                <a:spcPts val="200"/>
              </a:spcBef>
              <a:spcAft>
                <a:spcPts val="0"/>
              </a:spcAft>
              <a:buSzPts val="1400"/>
              <a:buChar char="●"/>
              <a:defRPr/>
            </a:lvl5pPr>
            <a:lvl6pPr indent="-317500" lvl="5" marL="2743200" algn="l">
              <a:lnSpc>
                <a:spcPct val="90000"/>
              </a:lnSpc>
              <a:spcBef>
                <a:spcPts val="200"/>
              </a:spcBef>
              <a:spcAft>
                <a:spcPts val="0"/>
              </a:spcAft>
              <a:buSzPts val="1400"/>
              <a:buChar char="●"/>
              <a:defRPr/>
            </a:lvl6pPr>
            <a:lvl7pPr indent="-317500" lvl="6" marL="3200400" algn="l">
              <a:lnSpc>
                <a:spcPct val="90000"/>
              </a:lnSpc>
              <a:spcBef>
                <a:spcPts val="200"/>
              </a:spcBef>
              <a:spcAft>
                <a:spcPts val="0"/>
              </a:spcAft>
              <a:buSzPts val="1400"/>
              <a:buChar char="●"/>
              <a:defRPr/>
            </a:lvl7pPr>
            <a:lvl8pPr indent="-317500" lvl="7" marL="3657600" algn="l">
              <a:lnSpc>
                <a:spcPct val="90000"/>
              </a:lnSpc>
              <a:spcBef>
                <a:spcPts val="200"/>
              </a:spcBef>
              <a:spcAft>
                <a:spcPts val="0"/>
              </a:spcAft>
              <a:buSzPts val="1400"/>
              <a:buChar char="●"/>
              <a:defRPr/>
            </a:lvl8pPr>
            <a:lvl9pPr indent="-317500" lvl="8" marL="4114800" algn="l">
              <a:lnSpc>
                <a:spcPct val="90000"/>
              </a:lnSpc>
              <a:spcBef>
                <a:spcPts val="200"/>
              </a:spcBef>
              <a:spcAft>
                <a:spcPts val="200"/>
              </a:spcAft>
              <a:buSzPts val="1400"/>
              <a:buChar char="●"/>
              <a:defRPr/>
            </a:lvl9pPr>
          </a:lstStyle>
          <a:p/>
        </p:txBody>
      </p:sp>
      <p:sp>
        <p:nvSpPr>
          <p:cNvPr id="126" name="Google Shape;126;p24"/>
          <p:cNvSpPr txBox="1"/>
          <p:nvPr>
            <p:ph idx="10" type="dt"/>
          </p:nvPr>
        </p:nvSpPr>
        <p:spPr>
          <a:xfrm>
            <a:off x="196849"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7" name="Google Shape;127;p24"/>
          <p:cNvSpPr txBox="1"/>
          <p:nvPr>
            <p:ph idx="11" type="ftr"/>
          </p:nvPr>
        </p:nvSpPr>
        <p:spPr>
          <a:xfrm>
            <a:off x="2901951" y="4767263"/>
            <a:ext cx="443363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8" name="Google Shape;128;p24"/>
          <p:cNvSpPr txBox="1"/>
          <p:nvPr>
            <p:ph idx="12" type="sldNum"/>
          </p:nvPr>
        </p:nvSpPr>
        <p:spPr>
          <a:xfrm>
            <a:off x="7975601" y="4767263"/>
            <a:ext cx="114819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1" y="569214"/>
            <a:ext cx="2582693" cy="3998214"/>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2" name="Google Shape;52;p13"/>
          <p:cNvSpPr txBox="1"/>
          <p:nvPr>
            <p:ph type="title"/>
          </p:nvPr>
        </p:nvSpPr>
        <p:spPr>
          <a:xfrm>
            <a:off x="189689" y="842878"/>
            <a:ext cx="2210611" cy="3450887"/>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rgbClr val="FFFFFF"/>
              </a:buClr>
              <a:buSzPts val="2700"/>
              <a:buFont typeface="Corbel"/>
              <a:buNone/>
              <a:defRPr b="0" i="0" sz="2700" u="none" cap="none" strike="noStrike">
                <a:solidFill>
                  <a:srgbClr val="FFFFFF"/>
                </a:solidFill>
                <a:latin typeface="Corbel"/>
                <a:ea typeface="Corbel"/>
                <a:cs typeface="Corbel"/>
                <a:sym typeface="Corbe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3" name="Google Shape;53;p13"/>
          <p:cNvSpPr/>
          <p:nvPr/>
        </p:nvSpPr>
        <p:spPr>
          <a:xfrm>
            <a:off x="8861898" y="569214"/>
            <a:ext cx="288036" cy="3998214"/>
          </a:xfrm>
          <a:prstGeom prst="rect">
            <a:avLst/>
          </a:prstGeom>
          <a:solidFill>
            <a:srgbClr val="C8C8C8">
              <a:alpha val="49803"/>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4" name="Google Shape;54;p13"/>
          <p:cNvSpPr txBox="1"/>
          <p:nvPr>
            <p:ph idx="1" type="body"/>
          </p:nvPr>
        </p:nvSpPr>
        <p:spPr>
          <a:xfrm>
            <a:off x="2901951" y="648081"/>
            <a:ext cx="5486400" cy="3840480"/>
          </a:xfrm>
          <a:prstGeom prst="rect">
            <a:avLst/>
          </a:prstGeom>
          <a:noFill/>
          <a:ln>
            <a:noFill/>
          </a:ln>
        </p:spPr>
        <p:txBody>
          <a:bodyPr anchorCtr="0" anchor="ctr" bIns="34275" lIns="68575" spcFirstLastPara="1" rIns="68575" wrap="square" tIns="34275">
            <a:noAutofit/>
          </a:bodyPr>
          <a:lstStyle>
            <a:lvl1pPr indent="-323850" lvl="0" marL="457200" marR="0" rtl="0" algn="l">
              <a:lnSpc>
                <a:spcPct val="90000"/>
              </a:lnSpc>
              <a:spcBef>
                <a:spcPts val="900"/>
              </a:spcBef>
              <a:spcAft>
                <a:spcPts val="0"/>
              </a:spcAft>
              <a:buClr>
                <a:schemeClr val="accent1"/>
              </a:buClr>
              <a:buSzPts val="1500"/>
              <a:buFont typeface="Noto Sans Symbols"/>
              <a:buChar char="●"/>
              <a:defRPr b="0" i="0" sz="1500" u="none" cap="none" strike="noStrike">
                <a:solidFill>
                  <a:srgbClr val="595959"/>
                </a:solidFill>
                <a:latin typeface="Corbel"/>
                <a:ea typeface="Corbel"/>
                <a:cs typeface="Corbel"/>
                <a:sym typeface="Corbel"/>
              </a:defRPr>
            </a:lvl1pPr>
            <a:lvl2pPr indent="-317500" lvl="1" marL="914400" marR="0" rtl="0" algn="l">
              <a:lnSpc>
                <a:spcPct val="90000"/>
              </a:lnSpc>
              <a:spcBef>
                <a:spcPts val="20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2pPr>
            <a:lvl3pPr indent="-304800" lvl="2" marL="1371600" marR="0" rtl="0" algn="l">
              <a:lnSpc>
                <a:spcPct val="90000"/>
              </a:lnSpc>
              <a:spcBef>
                <a:spcPts val="200"/>
              </a:spcBef>
              <a:spcAft>
                <a:spcPts val="0"/>
              </a:spcAft>
              <a:buClr>
                <a:schemeClr val="accent1"/>
              </a:buClr>
              <a:buSzPts val="1200"/>
              <a:buFont typeface="Noto Sans Symbols"/>
              <a:buChar char="●"/>
              <a:defRPr b="0" i="0" sz="1200" u="none" cap="none" strike="noStrike">
                <a:solidFill>
                  <a:srgbClr val="595959"/>
                </a:solidFill>
                <a:latin typeface="Corbel"/>
                <a:ea typeface="Corbel"/>
                <a:cs typeface="Corbel"/>
                <a:sym typeface="Corbel"/>
              </a:defRPr>
            </a:lvl3pPr>
            <a:lvl4pPr indent="-298450" lvl="3" marL="1828800" marR="0" rtl="0" algn="l">
              <a:lnSpc>
                <a:spcPct val="90000"/>
              </a:lnSpc>
              <a:spcBef>
                <a:spcPts val="200"/>
              </a:spcBef>
              <a:spcAft>
                <a:spcPts val="0"/>
              </a:spcAft>
              <a:buClr>
                <a:schemeClr val="accent1"/>
              </a:buClr>
              <a:buSzPts val="1100"/>
              <a:buFont typeface="Noto Sans Symbols"/>
              <a:buChar char="●"/>
              <a:defRPr b="0" i="0" sz="1100" u="none" cap="none" strike="noStrike">
                <a:solidFill>
                  <a:srgbClr val="595959"/>
                </a:solidFill>
                <a:latin typeface="Corbel"/>
                <a:ea typeface="Corbel"/>
                <a:cs typeface="Corbel"/>
                <a:sym typeface="Corbel"/>
              </a:defRPr>
            </a:lvl4pPr>
            <a:lvl5pPr indent="-298450" lvl="4" marL="2286000" marR="0" rtl="0" algn="l">
              <a:lnSpc>
                <a:spcPct val="90000"/>
              </a:lnSpc>
              <a:spcBef>
                <a:spcPts val="200"/>
              </a:spcBef>
              <a:spcAft>
                <a:spcPts val="0"/>
              </a:spcAft>
              <a:buClr>
                <a:schemeClr val="accent1"/>
              </a:buClr>
              <a:buSzPts val="1100"/>
              <a:buFont typeface="Noto Sans Symbols"/>
              <a:buChar char="●"/>
              <a:defRPr b="0" i="0" sz="1100" u="none" cap="none" strike="noStrike">
                <a:solidFill>
                  <a:srgbClr val="595959"/>
                </a:solidFill>
                <a:latin typeface="Corbel"/>
                <a:ea typeface="Corbel"/>
                <a:cs typeface="Corbel"/>
                <a:sym typeface="Corbel"/>
              </a:defRPr>
            </a:lvl5pPr>
            <a:lvl6pPr indent="-298450" lvl="5" marL="2743200" marR="0" rtl="0" algn="l">
              <a:lnSpc>
                <a:spcPct val="90000"/>
              </a:lnSpc>
              <a:spcBef>
                <a:spcPts val="200"/>
              </a:spcBef>
              <a:spcAft>
                <a:spcPts val="0"/>
              </a:spcAft>
              <a:buClr>
                <a:schemeClr val="accent1"/>
              </a:buClr>
              <a:buSzPts val="1100"/>
              <a:buFont typeface="Noto Sans Symbols"/>
              <a:buChar char="●"/>
              <a:defRPr b="0" i="0" sz="1100" u="none" cap="none" strike="noStrike">
                <a:solidFill>
                  <a:srgbClr val="595959"/>
                </a:solidFill>
                <a:latin typeface="Corbel"/>
                <a:ea typeface="Corbel"/>
                <a:cs typeface="Corbel"/>
                <a:sym typeface="Corbel"/>
              </a:defRPr>
            </a:lvl6pPr>
            <a:lvl7pPr indent="-298450" lvl="6" marL="3200400" marR="0" rtl="0" algn="l">
              <a:lnSpc>
                <a:spcPct val="90000"/>
              </a:lnSpc>
              <a:spcBef>
                <a:spcPts val="200"/>
              </a:spcBef>
              <a:spcAft>
                <a:spcPts val="0"/>
              </a:spcAft>
              <a:buClr>
                <a:schemeClr val="accent1"/>
              </a:buClr>
              <a:buSzPts val="1100"/>
              <a:buFont typeface="Noto Sans Symbols"/>
              <a:buChar char="●"/>
              <a:defRPr b="0" i="0" sz="1100" u="none" cap="none" strike="noStrike">
                <a:solidFill>
                  <a:srgbClr val="595959"/>
                </a:solidFill>
                <a:latin typeface="Corbel"/>
                <a:ea typeface="Corbel"/>
                <a:cs typeface="Corbel"/>
                <a:sym typeface="Corbel"/>
              </a:defRPr>
            </a:lvl7pPr>
            <a:lvl8pPr indent="-298450" lvl="7" marL="3657600" marR="0" rtl="0" algn="l">
              <a:lnSpc>
                <a:spcPct val="90000"/>
              </a:lnSpc>
              <a:spcBef>
                <a:spcPts val="200"/>
              </a:spcBef>
              <a:spcAft>
                <a:spcPts val="0"/>
              </a:spcAft>
              <a:buClr>
                <a:schemeClr val="accent1"/>
              </a:buClr>
              <a:buSzPts val="1100"/>
              <a:buFont typeface="Noto Sans Symbols"/>
              <a:buChar char="●"/>
              <a:defRPr b="0" i="0" sz="1100" u="none" cap="none" strike="noStrike">
                <a:solidFill>
                  <a:srgbClr val="595959"/>
                </a:solidFill>
                <a:latin typeface="Corbel"/>
                <a:ea typeface="Corbel"/>
                <a:cs typeface="Corbel"/>
                <a:sym typeface="Corbel"/>
              </a:defRPr>
            </a:lvl8pPr>
            <a:lvl9pPr indent="-298450" lvl="8" marL="4114800" marR="0" rtl="0" algn="l">
              <a:lnSpc>
                <a:spcPct val="90000"/>
              </a:lnSpc>
              <a:spcBef>
                <a:spcPts val="200"/>
              </a:spcBef>
              <a:spcAft>
                <a:spcPts val="200"/>
              </a:spcAft>
              <a:buClr>
                <a:schemeClr val="accent1"/>
              </a:buClr>
              <a:buSzPts val="1100"/>
              <a:buFont typeface="Noto Sans Symbols"/>
              <a:buChar char="●"/>
              <a:defRPr b="0" i="0" sz="1100" u="none" cap="none" strike="noStrike">
                <a:solidFill>
                  <a:srgbClr val="595959"/>
                </a:solidFill>
                <a:latin typeface="Corbel"/>
                <a:ea typeface="Corbel"/>
                <a:cs typeface="Corbel"/>
                <a:sym typeface="Corbel"/>
              </a:defRPr>
            </a:lvl9pPr>
          </a:lstStyle>
          <a:p/>
        </p:txBody>
      </p:sp>
      <p:sp>
        <p:nvSpPr>
          <p:cNvPr id="55" name="Google Shape;55;p13"/>
          <p:cNvSpPr txBox="1"/>
          <p:nvPr>
            <p:ph idx="10" type="dt"/>
          </p:nvPr>
        </p:nvSpPr>
        <p:spPr>
          <a:xfrm>
            <a:off x="196849"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rgbClr val="7F7F7F"/>
                </a:solidFill>
                <a:latin typeface="Corbel"/>
                <a:ea typeface="Corbel"/>
                <a:cs typeface="Corbel"/>
                <a:sym typeface="Corbel"/>
              </a:defRPr>
            </a:lvl1pPr>
            <a:lvl2pPr lvl="1"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2pPr>
            <a:lvl3pPr lvl="2"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3pPr>
            <a:lvl4pPr lvl="3"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4pPr>
            <a:lvl5pPr lvl="4"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5pPr>
            <a:lvl6pPr lvl="5"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6pPr>
            <a:lvl7pPr lvl="6"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7pPr>
            <a:lvl8pPr lvl="7"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8pPr>
            <a:lvl9pPr lvl="8"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9pPr>
          </a:lstStyle>
          <a:p/>
        </p:txBody>
      </p:sp>
      <p:sp>
        <p:nvSpPr>
          <p:cNvPr id="56" name="Google Shape;56;p13"/>
          <p:cNvSpPr txBox="1"/>
          <p:nvPr>
            <p:ph idx="11" type="ftr"/>
          </p:nvPr>
        </p:nvSpPr>
        <p:spPr>
          <a:xfrm>
            <a:off x="2901951" y="4767263"/>
            <a:ext cx="4433638"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rgbClr val="7F7F7F"/>
                </a:solidFill>
                <a:latin typeface="Corbel"/>
                <a:ea typeface="Corbel"/>
                <a:cs typeface="Corbel"/>
                <a:sym typeface="Corbel"/>
              </a:defRPr>
            </a:lvl1pPr>
            <a:lvl2pPr lvl="1"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2pPr>
            <a:lvl3pPr lvl="2"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3pPr>
            <a:lvl4pPr lvl="3"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4pPr>
            <a:lvl5pPr lvl="4"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5pPr>
            <a:lvl6pPr lvl="5"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6pPr>
            <a:lvl7pPr lvl="6"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7pPr>
            <a:lvl8pPr lvl="7"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8pPr>
            <a:lvl9pPr lvl="8"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9pPr>
          </a:lstStyle>
          <a:p/>
        </p:txBody>
      </p:sp>
      <p:sp>
        <p:nvSpPr>
          <p:cNvPr id="57" name="Google Shape;57;p13"/>
          <p:cNvSpPr txBox="1"/>
          <p:nvPr>
            <p:ph idx="12" type="sldNum"/>
          </p:nvPr>
        </p:nvSpPr>
        <p:spPr>
          <a:xfrm>
            <a:off x="7975601" y="4767263"/>
            <a:ext cx="1148195"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1" i="0" sz="900" u="none" cap="none" strike="noStrike">
                <a:solidFill>
                  <a:schemeClr val="accent1"/>
                </a:solidFill>
                <a:latin typeface="Corbel"/>
                <a:ea typeface="Corbel"/>
                <a:cs typeface="Corbel"/>
                <a:sym typeface="Corbel"/>
              </a:defRPr>
            </a:lvl1pPr>
            <a:lvl2pPr indent="0" lvl="1" marL="0" marR="0" rtl="0" algn="r">
              <a:spcBef>
                <a:spcPts val="0"/>
              </a:spcBef>
              <a:buNone/>
              <a:defRPr b="1" i="0" sz="900" u="none" cap="none" strike="noStrike">
                <a:solidFill>
                  <a:schemeClr val="accent1"/>
                </a:solidFill>
                <a:latin typeface="Corbel"/>
                <a:ea typeface="Corbel"/>
                <a:cs typeface="Corbel"/>
                <a:sym typeface="Corbel"/>
              </a:defRPr>
            </a:lvl2pPr>
            <a:lvl3pPr indent="0" lvl="2" marL="0" marR="0" rtl="0" algn="r">
              <a:spcBef>
                <a:spcPts val="0"/>
              </a:spcBef>
              <a:buNone/>
              <a:defRPr b="1" i="0" sz="900" u="none" cap="none" strike="noStrike">
                <a:solidFill>
                  <a:schemeClr val="accent1"/>
                </a:solidFill>
                <a:latin typeface="Corbel"/>
                <a:ea typeface="Corbel"/>
                <a:cs typeface="Corbel"/>
                <a:sym typeface="Corbel"/>
              </a:defRPr>
            </a:lvl3pPr>
            <a:lvl4pPr indent="0" lvl="3" marL="0" marR="0" rtl="0" algn="r">
              <a:spcBef>
                <a:spcPts val="0"/>
              </a:spcBef>
              <a:buNone/>
              <a:defRPr b="1" i="0" sz="900" u="none" cap="none" strike="noStrike">
                <a:solidFill>
                  <a:schemeClr val="accent1"/>
                </a:solidFill>
                <a:latin typeface="Corbel"/>
                <a:ea typeface="Corbel"/>
                <a:cs typeface="Corbel"/>
                <a:sym typeface="Corbel"/>
              </a:defRPr>
            </a:lvl4pPr>
            <a:lvl5pPr indent="0" lvl="4" marL="0" marR="0" rtl="0" algn="r">
              <a:spcBef>
                <a:spcPts val="0"/>
              </a:spcBef>
              <a:buNone/>
              <a:defRPr b="1" i="0" sz="900" u="none" cap="none" strike="noStrike">
                <a:solidFill>
                  <a:schemeClr val="accent1"/>
                </a:solidFill>
                <a:latin typeface="Corbel"/>
                <a:ea typeface="Corbel"/>
                <a:cs typeface="Corbel"/>
                <a:sym typeface="Corbel"/>
              </a:defRPr>
            </a:lvl5pPr>
            <a:lvl6pPr indent="0" lvl="5" marL="0" marR="0" rtl="0" algn="r">
              <a:spcBef>
                <a:spcPts val="0"/>
              </a:spcBef>
              <a:buNone/>
              <a:defRPr b="1" i="0" sz="900" u="none" cap="none" strike="noStrike">
                <a:solidFill>
                  <a:schemeClr val="accent1"/>
                </a:solidFill>
                <a:latin typeface="Corbel"/>
                <a:ea typeface="Corbel"/>
                <a:cs typeface="Corbel"/>
                <a:sym typeface="Corbel"/>
              </a:defRPr>
            </a:lvl6pPr>
            <a:lvl7pPr indent="0" lvl="6" marL="0" marR="0" rtl="0" algn="r">
              <a:spcBef>
                <a:spcPts val="0"/>
              </a:spcBef>
              <a:buNone/>
              <a:defRPr b="1" i="0" sz="900" u="none" cap="none" strike="noStrike">
                <a:solidFill>
                  <a:schemeClr val="accent1"/>
                </a:solidFill>
                <a:latin typeface="Corbel"/>
                <a:ea typeface="Corbel"/>
                <a:cs typeface="Corbel"/>
                <a:sym typeface="Corbel"/>
              </a:defRPr>
            </a:lvl7pPr>
            <a:lvl8pPr indent="0" lvl="7" marL="0" marR="0" rtl="0" algn="r">
              <a:spcBef>
                <a:spcPts val="0"/>
              </a:spcBef>
              <a:buNone/>
              <a:defRPr b="1" i="0" sz="900" u="none" cap="none" strike="noStrike">
                <a:solidFill>
                  <a:schemeClr val="accent1"/>
                </a:solidFill>
                <a:latin typeface="Corbel"/>
                <a:ea typeface="Corbel"/>
                <a:cs typeface="Corbel"/>
                <a:sym typeface="Corbel"/>
              </a:defRPr>
            </a:lvl8pPr>
            <a:lvl9pPr indent="0" lvl="8" marL="0" marR="0" rtl="0" algn="r">
              <a:spcBef>
                <a:spcPts val="0"/>
              </a:spcBef>
              <a:buNone/>
              <a:defRPr b="1" i="0" sz="9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type="ctrTitle"/>
          </p:nvPr>
        </p:nvSpPr>
        <p:spPr>
          <a:xfrm>
            <a:off x="802386" y="973836"/>
            <a:ext cx="5486400" cy="2441448"/>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rgbClr val="FFFFFF"/>
              </a:buClr>
              <a:buSzPts val="4400"/>
              <a:buFont typeface="Corbel"/>
              <a:buNone/>
            </a:pPr>
            <a:r>
              <a:rPr lang="en" sz="2700"/>
              <a:t>CONSISTENT HASHING</a:t>
            </a:r>
            <a:endParaRPr sz="1100"/>
          </a:p>
        </p:txBody>
      </p:sp>
      <p:sp>
        <p:nvSpPr>
          <p:cNvPr id="134" name="Google Shape;134;p25"/>
          <p:cNvSpPr txBox="1"/>
          <p:nvPr>
            <p:ph idx="1" type="subTitle"/>
          </p:nvPr>
        </p:nvSpPr>
        <p:spPr>
          <a:xfrm>
            <a:off x="825000" y="3502668"/>
            <a:ext cx="5486400" cy="11733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SzPts val="500"/>
              <a:buNone/>
            </a:pPr>
            <a:r>
              <a:rPr lang="en" sz="1400">
                <a:solidFill>
                  <a:srgbClr val="FFFFFF"/>
                </a:solidFill>
              </a:rPr>
              <a:t>Advanced Algorithms Project</a:t>
            </a:r>
            <a:endParaRPr sz="1400">
              <a:solidFill>
                <a:srgbClr val="FFFFFF"/>
              </a:solidFill>
            </a:endParaRPr>
          </a:p>
          <a:p>
            <a:pPr indent="0" lvl="0" marL="0" rtl="0" algn="l">
              <a:lnSpc>
                <a:spcPct val="70000"/>
              </a:lnSpc>
              <a:spcBef>
                <a:spcPts val="900"/>
              </a:spcBef>
              <a:spcAft>
                <a:spcPts val="0"/>
              </a:spcAft>
              <a:buSzPts val="500"/>
              <a:buNone/>
            </a:pPr>
            <a:r>
              <a:rPr lang="en" sz="1400">
                <a:solidFill>
                  <a:srgbClr val="FFFFFF"/>
                </a:solidFill>
              </a:rPr>
              <a:t>PES1201701575 : Aishwarya Kumaraswamy</a:t>
            </a:r>
            <a:endParaRPr sz="1400">
              <a:solidFill>
                <a:srgbClr val="FFFFFF"/>
              </a:solidFill>
            </a:endParaRPr>
          </a:p>
          <a:p>
            <a:pPr indent="0" lvl="0" marL="0" rtl="0" algn="l">
              <a:lnSpc>
                <a:spcPct val="70000"/>
              </a:lnSpc>
              <a:spcBef>
                <a:spcPts val="900"/>
              </a:spcBef>
              <a:spcAft>
                <a:spcPts val="0"/>
              </a:spcAft>
              <a:buSzPts val="500"/>
              <a:buNone/>
            </a:pPr>
            <a:r>
              <a:rPr lang="en" sz="1400">
                <a:solidFill>
                  <a:srgbClr val="FFFFFF"/>
                </a:solidFill>
              </a:rPr>
              <a:t>PES1201700227 : Madhav Mahesh Kashyap</a:t>
            </a:r>
            <a:endParaRPr sz="1400">
              <a:solidFill>
                <a:srgbClr val="FFFFFF"/>
              </a:solidFill>
            </a:endParaRPr>
          </a:p>
          <a:p>
            <a:pPr indent="0" lvl="0" marL="0" rtl="0" algn="l">
              <a:lnSpc>
                <a:spcPct val="70000"/>
              </a:lnSpc>
              <a:spcBef>
                <a:spcPts val="900"/>
              </a:spcBef>
              <a:spcAft>
                <a:spcPts val="0"/>
              </a:spcAft>
              <a:buSzPts val="500"/>
              <a:buNone/>
            </a:pPr>
            <a:r>
              <a:rPr lang="en" sz="1400">
                <a:solidFill>
                  <a:srgbClr val="FFFFFF"/>
                </a:solidFill>
              </a:rPr>
              <a:t>PES1201802433 : Priyanka Kumari</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189689" y="842878"/>
            <a:ext cx="2210700" cy="34509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Comparison</a:t>
            </a:r>
            <a:endParaRPr/>
          </a:p>
        </p:txBody>
      </p:sp>
      <p:sp>
        <p:nvSpPr>
          <p:cNvPr id="193" name="Google Shape;193;p34"/>
          <p:cNvSpPr txBox="1"/>
          <p:nvPr>
            <p:ph idx="1" type="body"/>
          </p:nvPr>
        </p:nvSpPr>
        <p:spPr>
          <a:xfrm>
            <a:off x="2901951" y="648081"/>
            <a:ext cx="5486400" cy="3840600"/>
          </a:xfrm>
          <a:prstGeom prst="rect">
            <a:avLst/>
          </a:prstGeom>
        </p:spPr>
        <p:txBody>
          <a:bodyPr anchorCtr="0" anchor="ctr" bIns="34275" lIns="68575" spcFirstLastPara="1" rIns="68575" wrap="square" tIns="34275">
            <a:noAutofit/>
          </a:bodyPr>
          <a:lstStyle/>
          <a:p>
            <a:pPr indent="-317500" lvl="0" marL="457200" rtl="0" algn="l">
              <a:spcBef>
                <a:spcPts val="900"/>
              </a:spcBef>
              <a:spcAft>
                <a:spcPts val="0"/>
              </a:spcAft>
              <a:buSzPts val="1400"/>
              <a:buChar char="●"/>
            </a:pPr>
            <a:r>
              <a:rPr lang="en"/>
              <a:t>BST version of consistent hashing works better than the hash table version.</a:t>
            </a:r>
            <a:endParaRPr/>
          </a:p>
          <a:p>
            <a:pPr indent="-317500" lvl="0" marL="457200" rtl="0" algn="l">
              <a:spcBef>
                <a:spcPts val="0"/>
              </a:spcBef>
              <a:spcAft>
                <a:spcPts val="0"/>
              </a:spcAft>
              <a:buSzPts val="1400"/>
              <a:buChar char="●"/>
            </a:pPr>
            <a:r>
              <a:rPr lang="en"/>
              <a:t>The time complexity of the hash table version is O(N), where N is the number of nodes.</a:t>
            </a:r>
            <a:endParaRPr/>
          </a:p>
          <a:p>
            <a:pPr indent="-317500" lvl="0" marL="457200" rtl="0" algn="l">
              <a:spcBef>
                <a:spcPts val="0"/>
              </a:spcBef>
              <a:spcAft>
                <a:spcPts val="0"/>
              </a:spcAft>
              <a:buSzPts val="1400"/>
              <a:buChar char="●"/>
            </a:pPr>
            <a:r>
              <a:rPr lang="en"/>
              <a:t>The time complexity of the BST is O(log N) where, N is the number of nodes.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189689" y="842878"/>
            <a:ext cx="2210611" cy="3450887"/>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FFFFFF"/>
              </a:buClr>
              <a:buSzPts val="2700"/>
              <a:buFont typeface="Corbel"/>
              <a:buNone/>
            </a:pPr>
            <a:r>
              <a:rPr lang="en"/>
              <a:t>Distributed hashing</a:t>
            </a:r>
            <a:endParaRPr sz="1100"/>
          </a:p>
        </p:txBody>
      </p:sp>
      <p:sp>
        <p:nvSpPr>
          <p:cNvPr id="140" name="Google Shape;140;p26"/>
          <p:cNvSpPr txBox="1"/>
          <p:nvPr>
            <p:ph idx="1" type="body"/>
          </p:nvPr>
        </p:nvSpPr>
        <p:spPr>
          <a:xfrm>
            <a:off x="2901951" y="648081"/>
            <a:ext cx="5486400" cy="3840480"/>
          </a:xfrm>
          <a:prstGeom prst="rect">
            <a:avLst/>
          </a:prstGeom>
          <a:noFill/>
          <a:ln>
            <a:noFill/>
          </a:ln>
        </p:spPr>
        <p:txBody>
          <a:bodyPr anchorCtr="0" anchor="ctr" bIns="34275" lIns="68575" spcFirstLastPara="1" rIns="68575" wrap="square" tIns="34275">
            <a:noAutofit/>
          </a:bodyPr>
          <a:lstStyle/>
          <a:p>
            <a:pPr indent="-133350" lvl="0" marL="139700" rtl="0" algn="l">
              <a:lnSpc>
                <a:spcPct val="90000"/>
              </a:lnSpc>
              <a:spcBef>
                <a:spcPts val="0"/>
              </a:spcBef>
              <a:spcAft>
                <a:spcPts val="0"/>
              </a:spcAft>
              <a:buSzPts val="1500"/>
              <a:buChar char="●"/>
            </a:pPr>
            <a:r>
              <a:rPr lang="en" sz="1100"/>
              <a:t>In some situations, it may be necessary or desirable to split a hash table into several parts, hosted by different servers due to memory limitation</a:t>
            </a:r>
            <a:endParaRPr sz="1100"/>
          </a:p>
          <a:p>
            <a:pPr indent="-133350" lvl="0" marL="139700" rtl="0" algn="l">
              <a:lnSpc>
                <a:spcPct val="90000"/>
              </a:lnSpc>
              <a:spcBef>
                <a:spcPts val="900"/>
              </a:spcBef>
              <a:spcAft>
                <a:spcPts val="0"/>
              </a:spcAft>
              <a:buSzPts val="1500"/>
              <a:buChar char="●"/>
            </a:pPr>
            <a:r>
              <a:rPr lang="en" sz="1100"/>
              <a:t>In such a scenario, the objects (and their keys) are distributed among several servers.</a:t>
            </a:r>
            <a:endParaRPr sz="1100"/>
          </a:p>
          <a:p>
            <a:pPr indent="-133350" lvl="0" marL="139700" rtl="0" algn="l">
              <a:lnSpc>
                <a:spcPct val="90000"/>
              </a:lnSpc>
              <a:spcBef>
                <a:spcPts val="900"/>
              </a:spcBef>
              <a:spcAft>
                <a:spcPts val="0"/>
              </a:spcAft>
              <a:buSzPts val="1500"/>
              <a:buChar char="●"/>
            </a:pPr>
            <a:r>
              <a:rPr lang="en" sz="1100"/>
              <a:t>(DHT) is a decentralized storage system that provides lookup and storage schemes similar to a hash table, storing key-value pairs.</a:t>
            </a:r>
            <a:endParaRPr sz="1100"/>
          </a:p>
          <a:p>
            <a:pPr indent="-133350" lvl="0" marL="139700" rtl="0" algn="l">
              <a:lnSpc>
                <a:spcPct val="90000"/>
              </a:lnSpc>
              <a:spcBef>
                <a:spcPts val="900"/>
              </a:spcBef>
              <a:spcAft>
                <a:spcPts val="0"/>
              </a:spcAft>
              <a:buSzPts val="1500"/>
              <a:buChar char="●"/>
            </a:pPr>
            <a:r>
              <a:rPr lang="en" sz="1100"/>
              <a:t>Each node in a DHT is responsible for keys along with the mapped values. </a:t>
            </a:r>
            <a:endParaRPr sz="1100"/>
          </a:p>
          <a:p>
            <a:pPr indent="-133350" lvl="0" marL="139700" rtl="0" algn="l">
              <a:lnSpc>
                <a:spcPct val="90000"/>
              </a:lnSpc>
              <a:spcBef>
                <a:spcPts val="900"/>
              </a:spcBef>
              <a:spcAft>
                <a:spcPts val="0"/>
              </a:spcAft>
              <a:buSzPts val="1500"/>
              <a:buChar char="●"/>
            </a:pPr>
            <a:r>
              <a:rPr lang="en" sz="1100"/>
              <a:t>Any node can efficiently retrieve the value associated with a given key.</a:t>
            </a:r>
            <a:endParaRPr sz="1100"/>
          </a:p>
          <a:p>
            <a:pPr indent="-133350" lvl="0" marL="139700" rtl="0" algn="l">
              <a:lnSpc>
                <a:spcPct val="90000"/>
              </a:lnSpc>
              <a:spcBef>
                <a:spcPts val="900"/>
              </a:spcBef>
              <a:spcAft>
                <a:spcPts val="0"/>
              </a:spcAft>
              <a:buSzPts val="1500"/>
              <a:buChar char="●"/>
            </a:pPr>
            <a:r>
              <a:rPr lang="en" sz="1100"/>
              <a:t>Properties:</a:t>
            </a:r>
            <a:endParaRPr sz="1100"/>
          </a:p>
          <a:p>
            <a:pPr indent="-152400" lvl="1" marL="520700" rtl="0" algn="l">
              <a:lnSpc>
                <a:spcPct val="90000"/>
              </a:lnSpc>
              <a:spcBef>
                <a:spcPts val="200"/>
              </a:spcBef>
              <a:spcAft>
                <a:spcPts val="0"/>
              </a:spcAft>
              <a:buSzPts val="1400"/>
              <a:buChar char="●"/>
            </a:pPr>
            <a:r>
              <a:rPr lang="en" sz="1100"/>
              <a:t>Decentralised &amp; Autonomous</a:t>
            </a:r>
            <a:endParaRPr sz="1100"/>
          </a:p>
          <a:p>
            <a:pPr indent="-152400" lvl="1" marL="520700" rtl="0" algn="l">
              <a:lnSpc>
                <a:spcPct val="90000"/>
              </a:lnSpc>
              <a:spcBef>
                <a:spcPts val="400"/>
              </a:spcBef>
              <a:spcAft>
                <a:spcPts val="0"/>
              </a:spcAft>
              <a:buSzPts val="1400"/>
              <a:buChar char="●"/>
            </a:pPr>
            <a:r>
              <a:rPr lang="en" sz="1100"/>
              <a:t>Fault-Tolerant</a:t>
            </a:r>
            <a:endParaRPr sz="1100"/>
          </a:p>
          <a:p>
            <a:pPr indent="-152400" lvl="1" marL="520700" rtl="0" algn="l">
              <a:lnSpc>
                <a:spcPct val="90000"/>
              </a:lnSpc>
              <a:spcBef>
                <a:spcPts val="400"/>
              </a:spcBef>
              <a:spcAft>
                <a:spcPts val="0"/>
              </a:spcAft>
              <a:buSzPts val="1400"/>
              <a:buChar char="●"/>
            </a:pPr>
            <a:r>
              <a:rPr lang="en" sz="1100"/>
              <a:t>Scalable</a:t>
            </a:r>
            <a:endParaRPr sz="1100"/>
          </a:p>
          <a:p>
            <a:pPr indent="-38100" lvl="0" marL="139700" rtl="0" algn="l">
              <a:lnSpc>
                <a:spcPct val="90000"/>
              </a:lnSpc>
              <a:spcBef>
                <a:spcPts val="1100"/>
              </a:spcBef>
              <a:spcAft>
                <a:spcPts val="0"/>
              </a:spcAft>
              <a:buSzPts val="1500"/>
              <a:buNone/>
            </a:pPr>
            <a:r>
              <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189689" y="842878"/>
            <a:ext cx="2210611" cy="3450887"/>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FFFFFF"/>
              </a:buClr>
              <a:buSzPts val="2700"/>
              <a:buFont typeface="Corbel"/>
              <a:buNone/>
            </a:pPr>
            <a:r>
              <a:rPr lang="en"/>
              <a:t>Problems with Naïve Modulo Hashing</a:t>
            </a:r>
            <a:endParaRPr sz="1100"/>
          </a:p>
        </p:txBody>
      </p:sp>
      <p:sp>
        <p:nvSpPr>
          <p:cNvPr id="146" name="Google Shape;146;p27"/>
          <p:cNvSpPr txBox="1"/>
          <p:nvPr>
            <p:ph idx="1" type="body"/>
          </p:nvPr>
        </p:nvSpPr>
        <p:spPr>
          <a:xfrm>
            <a:off x="2901951" y="-30727"/>
            <a:ext cx="5486400" cy="3840480"/>
          </a:xfrm>
          <a:prstGeom prst="rect">
            <a:avLst/>
          </a:prstGeom>
          <a:noFill/>
          <a:ln>
            <a:noFill/>
          </a:ln>
        </p:spPr>
        <p:txBody>
          <a:bodyPr anchorCtr="0" anchor="ctr" bIns="34275" lIns="68575" spcFirstLastPara="1" rIns="68575" wrap="square" tIns="34275">
            <a:noAutofit/>
          </a:bodyPr>
          <a:lstStyle/>
          <a:p>
            <a:pPr indent="-133350" lvl="0" marL="139700" rtl="0" algn="l">
              <a:lnSpc>
                <a:spcPct val="90000"/>
              </a:lnSpc>
              <a:spcBef>
                <a:spcPts val="0"/>
              </a:spcBef>
              <a:spcAft>
                <a:spcPts val="0"/>
              </a:spcAft>
              <a:buSzPts val="1500"/>
              <a:buChar char="●"/>
            </a:pPr>
            <a:r>
              <a:rPr lang="en" sz="1100"/>
              <a:t>Let’s suppose we change the number of nodes by adding/deleting nodes. </a:t>
            </a:r>
            <a:endParaRPr sz="1100"/>
          </a:p>
          <a:p>
            <a:pPr indent="-133350" lvl="0" marL="139700" rtl="0" algn="l">
              <a:lnSpc>
                <a:spcPct val="90000"/>
              </a:lnSpc>
              <a:spcBef>
                <a:spcPts val="900"/>
              </a:spcBef>
              <a:spcAft>
                <a:spcPts val="0"/>
              </a:spcAft>
              <a:buSzPts val="1500"/>
              <a:buChar char="●"/>
            </a:pPr>
            <a:r>
              <a:rPr lang="en" sz="1100"/>
              <a:t>Since the keys are distributed depending on the number of nodes, and the number of nodes has changed; the hash value of the new nodes are completely different from the previous node hash values.</a:t>
            </a:r>
            <a:endParaRPr sz="1100"/>
          </a:p>
          <a:p>
            <a:pPr indent="-133350" lvl="0" marL="139700" rtl="0" algn="l">
              <a:lnSpc>
                <a:spcPct val="90000"/>
              </a:lnSpc>
              <a:spcBef>
                <a:spcPts val="900"/>
              </a:spcBef>
              <a:spcAft>
                <a:spcPts val="0"/>
              </a:spcAft>
              <a:buSzPts val="1500"/>
              <a:buChar char="●"/>
            </a:pPr>
            <a:r>
              <a:rPr lang="en" sz="1100"/>
              <a:t>As we can see, almost 90-98 % of the data IDs change their nodes </a:t>
            </a:r>
            <a:endParaRPr sz="1100"/>
          </a:p>
          <a:p>
            <a:pPr indent="-133350" lvl="0" marL="139700" rtl="0" algn="l">
              <a:lnSpc>
                <a:spcPct val="90000"/>
              </a:lnSpc>
              <a:spcBef>
                <a:spcPts val="900"/>
              </a:spcBef>
              <a:spcAft>
                <a:spcPts val="0"/>
              </a:spcAft>
              <a:buSzPts val="1500"/>
              <a:buChar char="●"/>
            </a:pPr>
            <a:r>
              <a:rPr lang="en" sz="1100"/>
              <a:t>This shifting of data IDs results in a huge performance hit in large scale distributed applications.</a:t>
            </a:r>
            <a:endParaRPr sz="1100"/>
          </a:p>
          <a:p>
            <a:pPr indent="-133350" lvl="0" marL="139700" rtl="0" algn="l">
              <a:lnSpc>
                <a:spcPct val="90000"/>
              </a:lnSpc>
              <a:spcBef>
                <a:spcPts val="900"/>
              </a:spcBef>
              <a:spcAft>
                <a:spcPts val="0"/>
              </a:spcAft>
              <a:buSzPts val="1500"/>
              <a:buChar char="●"/>
            </a:pPr>
            <a:r>
              <a:rPr lang="en" sz="1100"/>
              <a:t>  </a:t>
            </a:r>
            <a:endParaRPr sz="1100"/>
          </a:p>
        </p:txBody>
      </p:sp>
      <p:pic>
        <p:nvPicPr>
          <p:cNvPr id="147" name="Google Shape;147;p27"/>
          <p:cNvPicPr preferRelativeResize="0"/>
          <p:nvPr/>
        </p:nvPicPr>
        <p:blipFill rotWithShape="1">
          <a:blip r:embed="rId3">
            <a:alphaModFix/>
          </a:blip>
          <a:srcRect b="0" l="0" r="0" t="0"/>
          <a:stretch/>
        </p:blipFill>
        <p:spPr>
          <a:xfrm>
            <a:off x="3125609" y="2893753"/>
            <a:ext cx="3214688" cy="19859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189689" y="842878"/>
            <a:ext cx="2210611" cy="3450887"/>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FFFFFF"/>
              </a:buClr>
              <a:buSzPts val="2700"/>
              <a:buFont typeface="Corbel"/>
              <a:buNone/>
            </a:pPr>
            <a:r>
              <a:rPr lang="en"/>
              <a:t>Consistent Hashing</a:t>
            </a:r>
            <a:endParaRPr sz="1100"/>
          </a:p>
        </p:txBody>
      </p:sp>
      <p:sp>
        <p:nvSpPr>
          <p:cNvPr id="153" name="Google Shape;153;p28"/>
          <p:cNvSpPr txBox="1"/>
          <p:nvPr>
            <p:ph idx="1" type="body"/>
          </p:nvPr>
        </p:nvSpPr>
        <p:spPr>
          <a:xfrm>
            <a:off x="2901951" y="0"/>
            <a:ext cx="5486400" cy="3840480"/>
          </a:xfrm>
          <a:prstGeom prst="rect">
            <a:avLst/>
          </a:prstGeom>
          <a:noFill/>
          <a:ln>
            <a:noFill/>
          </a:ln>
        </p:spPr>
        <p:txBody>
          <a:bodyPr anchorCtr="0" anchor="ctr" bIns="34275" lIns="68575" spcFirstLastPara="1" rIns="68575" wrap="square" tIns="34275">
            <a:noAutofit/>
          </a:bodyPr>
          <a:lstStyle/>
          <a:p>
            <a:pPr indent="-133350" lvl="0" marL="139700" rtl="0" algn="l">
              <a:lnSpc>
                <a:spcPct val="90000"/>
              </a:lnSpc>
              <a:spcBef>
                <a:spcPts val="0"/>
              </a:spcBef>
              <a:spcAft>
                <a:spcPts val="0"/>
              </a:spcAft>
              <a:buSzPts val="1500"/>
              <a:buChar char="●"/>
            </a:pPr>
            <a:r>
              <a:rPr lang="en" sz="1100"/>
              <a:t>It uses a method called “Collision Hashing“ which calculates the Hash function of each node independently of the Number of Nodes in the ring. This avoids repositioning</a:t>
            </a:r>
            <a:endParaRPr sz="1100"/>
          </a:p>
          <a:p>
            <a:pPr indent="-133350" lvl="0" marL="139700" rtl="0" algn="l">
              <a:lnSpc>
                <a:spcPct val="90000"/>
              </a:lnSpc>
              <a:spcBef>
                <a:spcPts val="900"/>
              </a:spcBef>
              <a:spcAft>
                <a:spcPts val="0"/>
              </a:spcAft>
              <a:buSzPts val="1500"/>
              <a:buChar char="●"/>
            </a:pPr>
            <a:r>
              <a:rPr lang="en" sz="1100"/>
              <a:t>The Data IDs are mapped onto the next Node they find in Clockwise direction of the ring.</a:t>
            </a:r>
            <a:endParaRPr sz="1100"/>
          </a:p>
          <a:p>
            <a:pPr indent="-133350" lvl="0" marL="139700" rtl="0" algn="l">
              <a:lnSpc>
                <a:spcPct val="90000"/>
              </a:lnSpc>
              <a:spcBef>
                <a:spcPts val="900"/>
              </a:spcBef>
              <a:spcAft>
                <a:spcPts val="0"/>
              </a:spcAft>
              <a:buSzPts val="1500"/>
              <a:buChar char="●"/>
            </a:pPr>
            <a:r>
              <a:rPr lang="en" sz="1100"/>
              <a:t>Whenever a Node is added, only the load balance of the 2 servers which the new server is added in between is affected.</a:t>
            </a:r>
            <a:endParaRPr sz="1100"/>
          </a:p>
          <a:p>
            <a:pPr indent="-133350" lvl="0" marL="139700" rtl="0" algn="l">
              <a:lnSpc>
                <a:spcPct val="90000"/>
              </a:lnSpc>
              <a:spcBef>
                <a:spcPts val="900"/>
              </a:spcBef>
              <a:spcAft>
                <a:spcPts val="0"/>
              </a:spcAft>
              <a:buSzPts val="1500"/>
              <a:buChar char="●"/>
            </a:pPr>
            <a:r>
              <a:rPr lang="en" sz="1100"/>
              <a:t>Similarly, when a node is deleted, only the server which lies next in the clockwise direction will be affected.</a:t>
            </a:r>
            <a:endParaRPr sz="1100"/>
          </a:p>
          <a:p>
            <a:pPr indent="-133350" lvl="0" marL="139700" rtl="0" algn="l">
              <a:lnSpc>
                <a:spcPct val="90000"/>
              </a:lnSpc>
              <a:spcBef>
                <a:spcPts val="900"/>
              </a:spcBef>
              <a:spcAft>
                <a:spcPts val="0"/>
              </a:spcAft>
              <a:buSzPts val="1500"/>
              <a:buChar char="●"/>
            </a:pPr>
            <a:br>
              <a:rPr lang="en" sz="1100"/>
            </a:br>
            <a:endParaRPr sz="1100"/>
          </a:p>
        </p:txBody>
      </p:sp>
      <p:pic>
        <p:nvPicPr>
          <p:cNvPr id="154" name="Google Shape;154;p28"/>
          <p:cNvPicPr preferRelativeResize="0"/>
          <p:nvPr/>
        </p:nvPicPr>
        <p:blipFill rotWithShape="1">
          <a:blip r:embed="rId3">
            <a:alphaModFix/>
          </a:blip>
          <a:srcRect b="26786" l="57474" r="19336" t="34838"/>
          <a:stretch/>
        </p:blipFill>
        <p:spPr>
          <a:xfrm>
            <a:off x="3254051" y="2853768"/>
            <a:ext cx="2120381" cy="19734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189689" y="842878"/>
            <a:ext cx="2210611" cy="3450887"/>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FFFFFF"/>
              </a:buClr>
              <a:buSzPts val="2700"/>
              <a:buFont typeface="Corbel"/>
              <a:buNone/>
            </a:pPr>
            <a:r>
              <a:rPr lang="en"/>
              <a:t>Problems with Naive Consistent Hashing</a:t>
            </a:r>
            <a:endParaRPr sz="1100"/>
          </a:p>
        </p:txBody>
      </p:sp>
      <p:sp>
        <p:nvSpPr>
          <p:cNvPr id="160" name="Google Shape;160;p29"/>
          <p:cNvSpPr txBox="1"/>
          <p:nvPr>
            <p:ph idx="1" type="body"/>
          </p:nvPr>
        </p:nvSpPr>
        <p:spPr>
          <a:xfrm>
            <a:off x="2889647" y="508118"/>
            <a:ext cx="5486400" cy="3840480"/>
          </a:xfrm>
          <a:prstGeom prst="rect">
            <a:avLst/>
          </a:prstGeom>
          <a:noFill/>
          <a:ln>
            <a:noFill/>
          </a:ln>
        </p:spPr>
        <p:txBody>
          <a:bodyPr anchorCtr="0" anchor="ctr" bIns="34275" lIns="68575" spcFirstLastPara="1" rIns="68575" wrap="square" tIns="34275">
            <a:noAutofit/>
          </a:bodyPr>
          <a:lstStyle/>
          <a:p>
            <a:pPr indent="-139700" lvl="0" marL="139700" rtl="0" algn="l">
              <a:lnSpc>
                <a:spcPct val="70000"/>
              </a:lnSpc>
              <a:spcBef>
                <a:spcPts val="0"/>
              </a:spcBef>
              <a:spcAft>
                <a:spcPts val="0"/>
              </a:spcAft>
              <a:buSzPts val="1400"/>
              <a:buChar char="●"/>
            </a:pPr>
            <a:r>
              <a:rPr lang="en" sz="1400"/>
              <a:t>Although Average theoretical load of each node still remains: 1/N </a:t>
            </a:r>
            <a:endParaRPr sz="1100"/>
          </a:p>
          <a:p>
            <a:pPr indent="-139700" lvl="0" marL="139700" rtl="0" algn="l">
              <a:lnSpc>
                <a:spcPct val="70000"/>
              </a:lnSpc>
              <a:spcBef>
                <a:spcPts val="900"/>
              </a:spcBef>
              <a:spcAft>
                <a:spcPts val="0"/>
              </a:spcAft>
              <a:buSzPts val="1400"/>
              <a:buChar char="●"/>
            </a:pPr>
            <a:r>
              <a:rPr lang="en" sz="1400"/>
              <a:t>The load balances of individual nodes can be skewed very heavily above/below the expected average load balance.</a:t>
            </a:r>
            <a:br>
              <a:rPr lang="en" sz="1400"/>
            </a:br>
            <a:br>
              <a:rPr lang="en" sz="1400"/>
            </a:br>
            <a:br>
              <a:rPr lang="en" sz="1400"/>
            </a:br>
            <a:br>
              <a:rPr lang="en" sz="1400"/>
            </a:br>
            <a:br>
              <a:rPr lang="en" sz="1400"/>
            </a:br>
            <a:br>
              <a:rPr lang="en" sz="1400"/>
            </a:br>
            <a:br>
              <a:rPr lang="en" sz="1400"/>
            </a:br>
            <a:br>
              <a:rPr lang="en" sz="1400"/>
            </a:br>
            <a:br>
              <a:rPr lang="en" sz="1400"/>
            </a:br>
            <a:br>
              <a:rPr lang="en" sz="1400"/>
            </a:br>
            <a:br>
              <a:rPr lang="en" sz="1400"/>
            </a:br>
            <a:br>
              <a:rPr lang="en" sz="1400"/>
            </a:br>
            <a:br>
              <a:rPr lang="en" sz="1400"/>
            </a:br>
            <a:br>
              <a:rPr lang="en" sz="1400"/>
            </a:br>
            <a:endParaRPr sz="1400"/>
          </a:p>
          <a:p>
            <a:pPr indent="-50800" lvl="0" marL="139700" rtl="0" algn="l">
              <a:lnSpc>
                <a:spcPct val="70000"/>
              </a:lnSpc>
              <a:spcBef>
                <a:spcPts val="900"/>
              </a:spcBef>
              <a:spcAft>
                <a:spcPts val="0"/>
              </a:spcAft>
              <a:buSzPts val="1400"/>
              <a:buNone/>
            </a:pPr>
            <a:r>
              <a:t/>
            </a:r>
            <a:endParaRPr sz="1400"/>
          </a:p>
          <a:p>
            <a:pPr indent="-139700" lvl="0" marL="139700" rtl="0" algn="l">
              <a:lnSpc>
                <a:spcPct val="70000"/>
              </a:lnSpc>
              <a:spcBef>
                <a:spcPts val="900"/>
              </a:spcBef>
              <a:spcAft>
                <a:spcPts val="0"/>
              </a:spcAft>
              <a:buSzPts val="1400"/>
              <a:buChar char="●"/>
            </a:pPr>
            <a:r>
              <a:rPr lang="en" sz="1400"/>
              <a:t> Removing continuous nodes in the ring makes transfers the load of the previous ‘n’ servers onto the next server clockwise. This makes the next server’s load increase disproportionately compared to the other nodes.</a:t>
            </a:r>
            <a:endParaRPr sz="1400"/>
          </a:p>
        </p:txBody>
      </p:sp>
      <p:pic>
        <p:nvPicPr>
          <p:cNvPr id="161" name="Google Shape;161;p29"/>
          <p:cNvPicPr preferRelativeResize="0"/>
          <p:nvPr/>
        </p:nvPicPr>
        <p:blipFill rotWithShape="1">
          <a:blip r:embed="rId3">
            <a:alphaModFix/>
          </a:blip>
          <a:srcRect b="0" l="0" r="0" t="0"/>
          <a:stretch/>
        </p:blipFill>
        <p:spPr>
          <a:xfrm>
            <a:off x="3015611" y="1179003"/>
            <a:ext cx="3800321" cy="234796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189689" y="842878"/>
            <a:ext cx="2210611" cy="3450887"/>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FFFFFF"/>
              </a:buClr>
              <a:buSzPts val="2700"/>
              <a:buFont typeface="Corbel"/>
              <a:buNone/>
            </a:pPr>
            <a:r>
              <a:rPr lang="en"/>
              <a:t>Consistent Hashing with Virtual Nodes</a:t>
            </a:r>
            <a:endParaRPr sz="1100"/>
          </a:p>
        </p:txBody>
      </p:sp>
      <p:sp>
        <p:nvSpPr>
          <p:cNvPr id="167" name="Google Shape;167;p30"/>
          <p:cNvSpPr txBox="1"/>
          <p:nvPr>
            <p:ph idx="1" type="body"/>
          </p:nvPr>
        </p:nvSpPr>
        <p:spPr>
          <a:xfrm>
            <a:off x="2901951" y="109238"/>
            <a:ext cx="5486400" cy="3840480"/>
          </a:xfrm>
          <a:prstGeom prst="rect">
            <a:avLst/>
          </a:prstGeom>
          <a:noFill/>
          <a:ln>
            <a:noFill/>
          </a:ln>
        </p:spPr>
        <p:txBody>
          <a:bodyPr anchorCtr="0" anchor="ctr" bIns="34275" lIns="68575" spcFirstLastPara="1" rIns="68575" wrap="square" tIns="34275">
            <a:noAutofit/>
          </a:bodyPr>
          <a:lstStyle/>
          <a:p>
            <a:pPr indent="-133350" lvl="0" marL="139700" rtl="0" algn="l">
              <a:lnSpc>
                <a:spcPct val="90000"/>
              </a:lnSpc>
              <a:spcBef>
                <a:spcPts val="0"/>
              </a:spcBef>
              <a:spcAft>
                <a:spcPts val="0"/>
              </a:spcAft>
              <a:buSzPts val="1500"/>
              <a:buChar char="●"/>
            </a:pPr>
            <a:r>
              <a:rPr lang="en" sz="1100"/>
              <a:t>Multiple virtual nodes are mapped to the same node.</a:t>
            </a:r>
            <a:br>
              <a:rPr lang="en" sz="1100"/>
            </a:br>
            <a:r>
              <a:rPr lang="en" sz="1100"/>
              <a:t>(For eg. A1, A2.. An all map to node A)</a:t>
            </a:r>
            <a:endParaRPr sz="1100"/>
          </a:p>
          <a:p>
            <a:pPr indent="-133350" lvl="0" marL="139700" rtl="0" algn="l">
              <a:lnSpc>
                <a:spcPct val="90000"/>
              </a:lnSpc>
              <a:spcBef>
                <a:spcPts val="900"/>
              </a:spcBef>
              <a:spcAft>
                <a:spcPts val="0"/>
              </a:spcAft>
              <a:buSzPts val="1500"/>
              <a:buChar char="●"/>
            </a:pPr>
            <a:r>
              <a:rPr lang="en" sz="1100"/>
              <a:t>If we delete A, we actually delete all the virtual nodes from A1 to An. The extra load of deleting A is shared by N other virtual nodes.</a:t>
            </a:r>
            <a:endParaRPr sz="1100"/>
          </a:p>
          <a:p>
            <a:pPr indent="-133350" lvl="0" marL="139700" rtl="0" algn="l">
              <a:lnSpc>
                <a:spcPct val="90000"/>
              </a:lnSpc>
              <a:spcBef>
                <a:spcPts val="900"/>
              </a:spcBef>
              <a:spcAft>
                <a:spcPts val="0"/>
              </a:spcAft>
              <a:buSzPts val="1500"/>
              <a:buChar char="●"/>
            </a:pPr>
            <a:r>
              <a:rPr lang="en" sz="1100"/>
              <a:t>Therefore, there is insignificant skewing of data IDs in case of addition/deletion of nodes.</a:t>
            </a:r>
            <a:br>
              <a:rPr lang="en" sz="1100"/>
            </a:br>
            <a:br>
              <a:rPr lang="en" sz="1100"/>
            </a:br>
            <a:br>
              <a:rPr lang="en" sz="1100"/>
            </a:br>
            <a:br>
              <a:rPr lang="en" sz="1100"/>
            </a:br>
            <a:endParaRPr sz="1100"/>
          </a:p>
          <a:p>
            <a:pPr indent="-38100" lvl="0" marL="139700" rtl="0" algn="l">
              <a:lnSpc>
                <a:spcPct val="90000"/>
              </a:lnSpc>
              <a:spcBef>
                <a:spcPts val="900"/>
              </a:spcBef>
              <a:spcAft>
                <a:spcPts val="0"/>
              </a:spcAft>
              <a:buSzPts val="1500"/>
              <a:buNone/>
            </a:pPr>
            <a:r>
              <a:t/>
            </a:r>
            <a:endParaRPr sz="1100"/>
          </a:p>
          <a:p>
            <a:pPr indent="-38100" lvl="0" marL="139700" rtl="0" algn="l">
              <a:lnSpc>
                <a:spcPct val="90000"/>
              </a:lnSpc>
              <a:spcBef>
                <a:spcPts val="900"/>
              </a:spcBef>
              <a:spcAft>
                <a:spcPts val="0"/>
              </a:spcAft>
              <a:buSzPts val="1500"/>
              <a:buNone/>
            </a:pPr>
            <a:r>
              <a:t/>
            </a:r>
            <a:endParaRPr sz="1100"/>
          </a:p>
        </p:txBody>
      </p:sp>
      <p:pic>
        <p:nvPicPr>
          <p:cNvPr id="168" name="Google Shape;168;p30"/>
          <p:cNvPicPr preferRelativeResize="0"/>
          <p:nvPr/>
        </p:nvPicPr>
        <p:blipFill rotWithShape="1">
          <a:blip r:embed="rId3">
            <a:alphaModFix/>
          </a:blip>
          <a:srcRect b="27347" l="13146" r="43720" t="35782"/>
          <a:stretch/>
        </p:blipFill>
        <p:spPr>
          <a:xfrm>
            <a:off x="3188866" y="2029478"/>
            <a:ext cx="2710413" cy="262973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189689" y="842878"/>
            <a:ext cx="2210611" cy="3450887"/>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FFFFFF"/>
              </a:buClr>
              <a:buSzPts val="2700"/>
              <a:buFont typeface="Corbel"/>
              <a:buNone/>
            </a:pPr>
            <a:r>
              <a:rPr lang="en"/>
              <a:t>Consistent Hashing with Virtual Nodes</a:t>
            </a:r>
            <a:endParaRPr sz="1100"/>
          </a:p>
        </p:txBody>
      </p:sp>
      <p:sp>
        <p:nvSpPr>
          <p:cNvPr id="174" name="Google Shape;174;p31"/>
          <p:cNvSpPr txBox="1"/>
          <p:nvPr>
            <p:ph idx="1" type="body"/>
          </p:nvPr>
        </p:nvSpPr>
        <p:spPr>
          <a:xfrm>
            <a:off x="2901951" y="508122"/>
            <a:ext cx="5486400" cy="3840480"/>
          </a:xfrm>
          <a:prstGeom prst="rect">
            <a:avLst/>
          </a:prstGeom>
          <a:noFill/>
          <a:ln>
            <a:noFill/>
          </a:ln>
        </p:spPr>
        <p:txBody>
          <a:bodyPr anchorCtr="0" anchor="ctr" bIns="34275" lIns="68575" spcFirstLastPara="1" rIns="68575" wrap="square" tIns="34275">
            <a:noAutofit/>
          </a:bodyPr>
          <a:lstStyle/>
          <a:p>
            <a:pPr indent="-133350" lvl="0" marL="139700" rtl="0" algn="l">
              <a:lnSpc>
                <a:spcPct val="90000"/>
              </a:lnSpc>
              <a:spcBef>
                <a:spcPts val="0"/>
              </a:spcBef>
              <a:spcAft>
                <a:spcPts val="0"/>
              </a:spcAft>
              <a:buSzPts val="1500"/>
              <a:buChar char="●"/>
            </a:pPr>
            <a:r>
              <a:rPr lang="en" sz="1100"/>
              <a:t>The percentage of reshuffling is only in the range of ( 0.5% to 0.9% ) whereas, in the case of Distributed hashing, it was in the ( 90% to 98% ) range. </a:t>
            </a:r>
            <a:r>
              <a:rPr b="1" lang="en" sz="1100"/>
              <a:t>When adding/deleting nodes, Consistent hashing with Virtual nodes perform 100 times faster than Distributed Hashing.</a:t>
            </a:r>
            <a:br>
              <a:rPr b="1" lang="en" sz="1100"/>
            </a:br>
            <a:br>
              <a:rPr b="1" lang="en" sz="1100"/>
            </a:br>
            <a:br>
              <a:rPr b="1" lang="en" sz="1100"/>
            </a:br>
            <a:br>
              <a:rPr b="1" lang="en" sz="1100"/>
            </a:br>
            <a:br>
              <a:rPr b="1" lang="en" sz="1100"/>
            </a:br>
            <a:br>
              <a:rPr b="1" lang="en" sz="1100"/>
            </a:br>
            <a:endParaRPr sz="1100"/>
          </a:p>
          <a:p>
            <a:pPr indent="-38100" lvl="0" marL="139700" rtl="0" algn="l">
              <a:lnSpc>
                <a:spcPct val="90000"/>
              </a:lnSpc>
              <a:spcBef>
                <a:spcPts val="900"/>
              </a:spcBef>
              <a:spcAft>
                <a:spcPts val="0"/>
              </a:spcAft>
              <a:buSzPts val="1500"/>
              <a:buNone/>
            </a:pPr>
            <a:r>
              <a:t/>
            </a:r>
            <a:endParaRPr sz="1100"/>
          </a:p>
          <a:p>
            <a:pPr indent="-38100" lvl="0" marL="139700" rtl="0" algn="l">
              <a:lnSpc>
                <a:spcPct val="90000"/>
              </a:lnSpc>
              <a:spcBef>
                <a:spcPts val="900"/>
              </a:spcBef>
              <a:spcAft>
                <a:spcPts val="0"/>
              </a:spcAft>
              <a:buSzPts val="1500"/>
              <a:buNone/>
            </a:pPr>
            <a:r>
              <a:t/>
            </a:r>
            <a:endParaRPr sz="1100"/>
          </a:p>
        </p:txBody>
      </p:sp>
      <p:pic>
        <p:nvPicPr>
          <p:cNvPr id="175" name="Google Shape;175;p31"/>
          <p:cNvPicPr preferRelativeResize="0"/>
          <p:nvPr/>
        </p:nvPicPr>
        <p:blipFill rotWithShape="1">
          <a:blip r:embed="rId3">
            <a:alphaModFix/>
          </a:blip>
          <a:srcRect b="0" l="0" r="0" t="0"/>
          <a:stretch/>
        </p:blipFill>
        <p:spPr>
          <a:xfrm>
            <a:off x="2901950" y="2039529"/>
            <a:ext cx="4033027" cy="25012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189689" y="842878"/>
            <a:ext cx="2210700" cy="34509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Consistent Hashing with BST</a:t>
            </a:r>
            <a:endParaRPr/>
          </a:p>
        </p:txBody>
      </p:sp>
      <p:sp>
        <p:nvSpPr>
          <p:cNvPr id="181" name="Google Shape;181;p32"/>
          <p:cNvSpPr txBox="1"/>
          <p:nvPr>
            <p:ph idx="1" type="body"/>
          </p:nvPr>
        </p:nvSpPr>
        <p:spPr>
          <a:xfrm>
            <a:off x="2901951" y="648081"/>
            <a:ext cx="5486400" cy="3840600"/>
          </a:xfrm>
          <a:prstGeom prst="rect">
            <a:avLst/>
          </a:prstGeom>
        </p:spPr>
        <p:txBody>
          <a:bodyPr anchorCtr="0" anchor="ctr" bIns="34275" lIns="68575" spcFirstLastPara="1" rIns="68575" wrap="square" tIns="34275">
            <a:noAutofit/>
          </a:bodyPr>
          <a:lstStyle/>
          <a:p>
            <a:pPr indent="0" lvl="0" marL="0" rtl="0" algn="l">
              <a:spcBef>
                <a:spcPts val="900"/>
              </a:spcBef>
              <a:spcAft>
                <a:spcPts val="0"/>
              </a:spcAft>
              <a:buNone/>
            </a:pPr>
            <a:r>
              <a:rPr lang="en"/>
              <a:t>We use Binary Search Tree to store the hash values of the nodes. </a:t>
            </a:r>
            <a:endParaRPr/>
          </a:p>
          <a:p>
            <a:pPr indent="0" lvl="0" marL="0" rtl="0" algn="l">
              <a:spcBef>
                <a:spcPts val="900"/>
              </a:spcBef>
              <a:spcAft>
                <a:spcPts val="0"/>
              </a:spcAft>
              <a:buNone/>
            </a:pPr>
            <a:r>
              <a:rPr lang="en"/>
              <a:t>BST have the following advantages:</a:t>
            </a:r>
            <a:endParaRPr/>
          </a:p>
          <a:p>
            <a:pPr indent="-317500" lvl="0" marL="457200" rtl="0" algn="l">
              <a:spcBef>
                <a:spcPts val="900"/>
              </a:spcBef>
              <a:spcAft>
                <a:spcPts val="0"/>
              </a:spcAft>
              <a:buSzPts val="1400"/>
              <a:buChar char="●"/>
            </a:pPr>
            <a:r>
              <a:rPr lang="en"/>
              <a:t>We can get all keys in sorted order by just doing Inorder Traversal of BST. This is not a natural operation in Hash Tables and requires extra efforts. </a:t>
            </a:r>
            <a:endParaRPr/>
          </a:p>
          <a:p>
            <a:pPr indent="-317500" lvl="0" marL="457200" rtl="0" algn="l">
              <a:spcBef>
                <a:spcPts val="0"/>
              </a:spcBef>
              <a:spcAft>
                <a:spcPts val="0"/>
              </a:spcAft>
              <a:buSzPts val="1400"/>
              <a:buChar char="●"/>
            </a:pPr>
            <a:r>
              <a:rPr lang="en"/>
              <a:t>Doing order statistics, finding closest lower and greater elements, doing range queries are easy to do with BSTs. Like sorting, these operations are not a natural operation with Hash Tables. </a:t>
            </a:r>
            <a:endParaRPr/>
          </a:p>
          <a:p>
            <a:pPr indent="-317500" lvl="0" marL="457200" rtl="0" algn="l">
              <a:spcBef>
                <a:spcPts val="0"/>
              </a:spcBef>
              <a:spcAft>
                <a:spcPts val="0"/>
              </a:spcAft>
              <a:buSzPts val="1400"/>
              <a:buChar char="●"/>
            </a:pPr>
            <a:r>
              <a:rPr lang="en"/>
              <a:t>With Self-Balancing BSTs, all operations are guaranteed to work in O(Logn) time. But with Hashing, Θ(1) is the average time and some particular operations may be costly, especially when table resizing happens.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189689" y="842878"/>
            <a:ext cx="2210700" cy="34509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Operations on a BST</a:t>
            </a:r>
            <a:endParaRPr/>
          </a:p>
        </p:txBody>
      </p:sp>
      <p:sp>
        <p:nvSpPr>
          <p:cNvPr id="187" name="Google Shape;187;p33"/>
          <p:cNvSpPr txBox="1"/>
          <p:nvPr>
            <p:ph idx="1" type="body"/>
          </p:nvPr>
        </p:nvSpPr>
        <p:spPr>
          <a:xfrm>
            <a:off x="2901950" y="648075"/>
            <a:ext cx="5917500" cy="3840600"/>
          </a:xfrm>
          <a:prstGeom prst="rect">
            <a:avLst/>
          </a:prstGeom>
        </p:spPr>
        <p:txBody>
          <a:bodyPr anchorCtr="0" anchor="ctr" bIns="34275" lIns="68575" spcFirstLastPara="1" rIns="68575" wrap="square" tIns="34275">
            <a:noAutofit/>
          </a:bodyPr>
          <a:lstStyle/>
          <a:p>
            <a:pPr indent="-317500" lvl="0" marL="457200" rtl="0" algn="l">
              <a:spcBef>
                <a:spcPts val="900"/>
              </a:spcBef>
              <a:spcAft>
                <a:spcPts val="0"/>
              </a:spcAft>
              <a:buSzPts val="1400"/>
              <a:buChar char="●"/>
            </a:pPr>
            <a:r>
              <a:rPr lang="en"/>
              <a:t>Adding a Node : O(log N) + Time complexity of hash algorithm</a:t>
            </a:r>
            <a:endParaRPr/>
          </a:p>
          <a:p>
            <a:pPr indent="-317500" lvl="0" marL="457200" rtl="0" algn="l">
              <a:spcBef>
                <a:spcPts val="0"/>
              </a:spcBef>
              <a:spcAft>
                <a:spcPts val="0"/>
              </a:spcAft>
              <a:buSzPts val="1400"/>
              <a:buChar char="●"/>
            </a:pPr>
            <a:r>
              <a:rPr lang="en"/>
              <a:t>Deleting a Node : </a:t>
            </a:r>
            <a:r>
              <a:rPr lang="en"/>
              <a:t>O(log N) + Time complexity of hash algorithm</a:t>
            </a:r>
            <a:endParaRPr/>
          </a:p>
          <a:p>
            <a:pPr indent="-317500" lvl="0" marL="457200" rtl="0" algn="l">
              <a:spcBef>
                <a:spcPts val="0"/>
              </a:spcBef>
              <a:spcAft>
                <a:spcPts val="0"/>
              </a:spcAft>
              <a:buSzPts val="1400"/>
              <a:buChar char="●"/>
            </a:pPr>
            <a:r>
              <a:rPr lang="en"/>
              <a:t>Searching for a Node : </a:t>
            </a:r>
            <a:r>
              <a:rPr lang="en"/>
              <a:t>O(log N) + Time complexity of hash algorithm</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