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4" r:id="rId6"/>
    <p:sldId id="295" r:id="rId7"/>
    <p:sldId id="288" r:id="rId8"/>
    <p:sldId id="268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41BB4-69E7-49E8-ACFA-BE3FC0392F50}" v="1" dt="2024-06-06T09:00:5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kipati, Durga Madhav Kumar" userId="e4365bd2-4920-4396-8e9e-666b89be2e5b" providerId="ADAL" clId="{66341BB4-69E7-49E8-ACFA-BE3FC0392F50}"/>
    <pc:docChg chg="delSld">
      <pc:chgData name="Kankipati, Durga Madhav Kumar" userId="e4365bd2-4920-4396-8e9e-666b89be2e5b" providerId="ADAL" clId="{66341BB4-69E7-49E8-ACFA-BE3FC0392F50}" dt="2024-06-06T09:00:58.320" v="0" actId="47"/>
      <pc:docMkLst>
        <pc:docMk/>
      </pc:docMkLst>
      <pc:sldChg chg="del">
        <pc:chgData name="Kankipati, Durga Madhav Kumar" userId="e4365bd2-4920-4396-8e9e-666b89be2e5b" providerId="ADAL" clId="{66341BB4-69E7-49E8-ACFA-BE3FC0392F50}" dt="2024-06-06T09:00:58.320" v="0" actId="47"/>
        <pc:sldMkLst>
          <pc:docMk/>
          <pc:sldMk cId="3936160308" sldId="285"/>
        </pc:sldMkLst>
      </pc:sldChg>
    </pc:docChg>
  </pc:docChgLst>
  <pc:docChgLst>
    <pc:chgData name="Kankipati, Durga Madhav Kumar" userId="e4365bd2-4920-4396-8e9e-666b89be2e5b" providerId="ADAL" clId="{902C8686-B31D-49EC-BB55-41FC49C1F2D8}"/>
    <pc:docChg chg="undo custSel addSld delSld modSld sldOrd">
      <pc:chgData name="Kankipati, Durga Madhav Kumar" userId="e4365bd2-4920-4396-8e9e-666b89be2e5b" providerId="ADAL" clId="{902C8686-B31D-49EC-BB55-41FC49C1F2D8}" dt="2024-06-06T19:32:01.324" v="540" actId="1076"/>
      <pc:docMkLst>
        <pc:docMk/>
      </pc:docMkLst>
      <pc:sldChg chg="addSp delSp modSp mod">
        <pc:chgData name="Kankipati, Durga Madhav Kumar" userId="e4365bd2-4920-4396-8e9e-666b89be2e5b" providerId="ADAL" clId="{902C8686-B31D-49EC-BB55-41FC49C1F2D8}" dt="2024-06-06T19:18:00.616" v="492" actId="21"/>
        <pc:sldMkLst>
          <pc:docMk/>
          <pc:sldMk cId="2427650390" sldId="256"/>
        </pc:sldMkLst>
        <pc:spChg chg="add del mod">
          <ac:chgData name="Kankipati, Durga Madhav Kumar" userId="e4365bd2-4920-4396-8e9e-666b89be2e5b" providerId="ADAL" clId="{902C8686-B31D-49EC-BB55-41FC49C1F2D8}" dt="2024-06-06T19:18:00.616" v="492" actId="21"/>
          <ac:spMkLst>
            <pc:docMk/>
            <pc:sldMk cId="2427650390" sldId="256"/>
            <ac:spMk id="5" creationId="{3A765E50-E7F2-4552-9C77-F37DC447F0E5}"/>
          </ac:spMkLst>
        </pc:spChg>
      </pc:sldChg>
      <pc:sldChg chg="del">
        <pc:chgData name="Kankipati, Durga Madhav Kumar" userId="e4365bd2-4920-4396-8e9e-666b89be2e5b" providerId="ADAL" clId="{902C8686-B31D-49EC-BB55-41FC49C1F2D8}" dt="2024-06-06T09:06:19.445" v="93" actId="47"/>
        <pc:sldMkLst>
          <pc:docMk/>
          <pc:sldMk cId="2805067859" sldId="257"/>
        </pc:sldMkLst>
      </pc:sldChg>
      <pc:sldChg chg="del">
        <pc:chgData name="Kankipati, Durga Madhav Kumar" userId="e4365bd2-4920-4396-8e9e-666b89be2e5b" providerId="ADAL" clId="{902C8686-B31D-49EC-BB55-41FC49C1F2D8}" dt="2024-06-06T09:06:07.066" v="89" actId="47"/>
        <pc:sldMkLst>
          <pc:docMk/>
          <pc:sldMk cId="1621585279" sldId="263"/>
        </pc:sldMkLst>
      </pc:sldChg>
      <pc:sldChg chg="del">
        <pc:chgData name="Kankipati, Durga Madhav Kumar" userId="e4365bd2-4920-4396-8e9e-666b89be2e5b" providerId="ADAL" clId="{902C8686-B31D-49EC-BB55-41FC49C1F2D8}" dt="2024-06-06T09:06:22.218" v="94" actId="47"/>
        <pc:sldMkLst>
          <pc:docMk/>
          <pc:sldMk cId="211792531" sldId="265"/>
        </pc:sldMkLst>
      </pc:sldChg>
      <pc:sldChg chg="del">
        <pc:chgData name="Kankipati, Durga Madhav Kumar" userId="e4365bd2-4920-4396-8e9e-666b89be2e5b" providerId="ADAL" clId="{902C8686-B31D-49EC-BB55-41FC49C1F2D8}" dt="2024-06-06T08:54:38.482" v="39" actId="47"/>
        <pc:sldMkLst>
          <pc:docMk/>
          <pc:sldMk cId="2274402227" sldId="267"/>
        </pc:sldMkLst>
      </pc:sldChg>
      <pc:sldChg chg="modSp mod">
        <pc:chgData name="Kankipati, Durga Madhav Kumar" userId="e4365bd2-4920-4396-8e9e-666b89be2e5b" providerId="ADAL" clId="{902C8686-B31D-49EC-BB55-41FC49C1F2D8}" dt="2024-06-06T09:15:18.433" v="107" actId="1076"/>
        <pc:sldMkLst>
          <pc:docMk/>
          <pc:sldMk cId="524348008" sldId="268"/>
        </pc:sldMkLst>
        <pc:picChg chg="mod">
          <ac:chgData name="Kankipati, Durga Madhav Kumar" userId="e4365bd2-4920-4396-8e9e-666b89be2e5b" providerId="ADAL" clId="{902C8686-B31D-49EC-BB55-41FC49C1F2D8}" dt="2024-06-06T09:15:18.433" v="107" actId="1076"/>
          <ac:picMkLst>
            <pc:docMk/>
            <pc:sldMk cId="524348008" sldId="268"/>
            <ac:picMk id="5" creationId="{3D8AAC52-87EB-1512-69B1-305B71AE9A54}"/>
          </ac:picMkLst>
        </pc:picChg>
      </pc:sldChg>
      <pc:sldChg chg="del">
        <pc:chgData name="Kankipati, Durga Madhav Kumar" userId="e4365bd2-4920-4396-8e9e-666b89be2e5b" providerId="ADAL" clId="{902C8686-B31D-49EC-BB55-41FC49C1F2D8}" dt="2024-06-06T09:08:13.625" v="96" actId="47"/>
        <pc:sldMkLst>
          <pc:docMk/>
          <pc:sldMk cId="4146644608" sldId="269"/>
        </pc:sldMkLst>
      </pc:sldChg>
      <pc:sldChg chg="del">
        <pc:chgData name="Kankipati, Durga Madhav Kumar" userId="e4365bd2-4920-4396-8e9e-666b89be2e5b" providerId="ADAL" clId="{902C8686-B31D-49EC-BB55-41FC49C1F2D8}" dt="2024-06-06T08:54:03.789" v="37" actId="47"/>
        <pc:sldMkLst>
          <pc:docMk/>
          <pc:sldMk cId="3065806772" sldId="272"/>
        </pc:sldMkLst>
      </pc:sldChg>
      <pc:sldChg chg="del">
        <pc:chgData name="Kankipati, Durga Madhav Kumar" userId="e4365bd2-4920-4396-8e9e-666b89be2e5b" providerId="ADAL" clId="{902C8686-B31D-49EC-BB55-41FC49C1F2D8}" dt="2024-06-06T09:05:59.028" v="88" actId="47"/>
        <pc:sldMkLst>
          <pc:docMk/>
          <pc:sldMk cId="2517861654" sldId="273"/>
        </pc:sldMkLst>
      </pc:sldChg>
      <pc:sldChg chg="del">
        <pc:chgData name="Kankipati, Durga Madhav Kumar" userId="e4365bd2-4920-4396-8e9e-666b89be2e5b" providerId="ADAL" clId="{902C8686-B31D-49EC-BB55-41FC49C1F2D8}" dt="2024-06-06T09:09:40.046" v="103" actId="47"/>
        <pc:sldMkLst>
          <pc:docMk/>
          <pc:sldMk cId="1511143551" sldId="274"/>
        </pc:sldMkLst>
      </pc:sldChg>
      <pc:sldChg chg="del">
        <pc:chgData name="Kankipati, Durga Madhav Kumar" userId="e4365bd2-4920-4396-8e9e-666b89be2e5b" providerId="ADAL" clId="{902C8686-B31D-49EC-BB55-41FC49C1F2D8}" dt="2024-06-06T09:06:14.391" v="91" actId="47"/>
        <pc:sldMkLst>
          <pc:docMk/>
          <pc:sldMk cId="4287285389" sldId="275"/>
        </pc:sldMkLst>
      </pc:sldChg>
      <pc:sldChg chg="del">
        <pc:chgData name="Kankipati, Durga Madhav Kumar" userId="e4365bd2-4920-4396-8e9e-666b89be2e5b" providerId="ADAL" clId="{902C8686-B31D-49EC-BB55-41FC49C1F2D8}" dt="2024-06-06T09:06:16.528" v="92" actId="47"/>
        <pc:sldMkLst>
          <pc:docMk/>
          <pc:sldMk cId="2533604448" sldId="276"/>
        </pc:sldMkLst>
      </pc:sldChg>
      <pc:sldChg chg="del">
        <pc:chgData name="Kankipati, Durga Madhav Kumar" userId="e4365bd2-4920-4396-8e9e-666b89be2e5b" providerId="ADAL" clId="{902C8686-B31D-49EC-BB55-41FC49C1F2D8}" dt="2024-06-06T09:06:10.258" v="90" actId="47"/>
        <pc:sldMkLst>
          <pc:docMk/>
          <pc:sldMk cId="2014101923" sldId="277"/>
        </pc:sldMkLst>
      </pc:sldChg>
      <pc:sldChg chg="del">
        <pc:chgData name="Kankipati, Durga Madhav Kumar" userId="e4365bd2-4920-4396-8e9e-666b89be2e5b" providerId="ADAL" clId="{902C8686-B31D-49EC-BB55-41FC49C1F2D8}" dt="2024-06-06T09:06:24.472" v="95" actId="47"/>
        <pc:sldMkLst>
          <pc:docMk/>
          <pc:sldMk cId="866864266" sldId="279"/>
        </pc:sldMkLst>
      </pc:sldChg>
      <pc:sldChg chg="del">
        <pc:chgData name="Kankipati, Durga Madhav Kumar" userId="e4365bd2-4920-4396-8e9e-666b89be2e5b" providerId="ADAL" clId="{902C8686-B31D-49EC-BB55-41FC49C1F2D8}" dt="2024-06-06T09:08:22.179" v="97" actId="47"/>
        <pc:sldMkLst>
          <pc:docMk/>
          <pc:sldMk cId="409234822" sldId="280"/>
        </pc:sldMkLst>
      </pc:sldChg>
      <pc:sldChg chg="del">
        <pc:chgData name="Kankipati, Durga Madhav Kumar" userId="e4365bd2-4920-4396-8e9e-666b89be2e5b" providerId="ADAL" clId="{902C8686-B31D-49EC-BB55-41FC49C1F2D8}" dt="2024-06-06T09:08:25.853" v="98" actId="47"/>
        <pc:sldMkLst>
          <pc:docMk/>
          <pc:sldMk cId="3833063670" sldId="281"/>
        </pc:sldMkLst>
      </pc:sldChg>
      <pc:sldChg chg="del">
        <pc:chgData name="Kankipati, Durga Madhav Kumar" userId="e4365bd2-4920-4396-8e9e-666b89be2e5b" providerId="ADAL" clId="{902C8686-B31D-49EC-BB55-41FC49C1F2D8}" dt="2024-06-06T09:08:27.425" v="99" actId="47"/>
        <pc:sldMkLst>
          <pc:docMk/>
          <pc:sldMk cId="1382297873" sldId="282"/>
        </pc:sldMkLst>
      </pc:sldChg>
      <pc:sldChg chg="del">
        <pc:chgData name="Kankipati, Durga Madhav Kumar" userId="e4365bd2-4920-4396-8e9e-666b89be2e5b" providerId="ADAL" clId="{902C8686-B31D-49EC-BB55-41FC49C1F2D8}" dt="2024-06-06T08:53:58.964" v="35" actId="47"/>
        <pc:sldMkLst>
          <pc:docMk/>
          <pc:sldMk cId="440527655" sldId="283"/>
        </pc:sldMkLst>
      </pc:sldChg>
      <pc:sldChg chg="del">
        <pc:chgData name="Kankipati, Durga Madhav Kumar" userId="e4365bd2-4920-4396-8e9e-666b89be2e5b" providerId="ADAL" clId="{902C8686-B31D-49EC-BB55-41FC49C1F2D8}" dt="2024-06-06T08:54:00.768" v="36" actId="47"/>
        <pc:sldMkLst>
          <pc:docMk/>
          <pc:sldMk cId="1160658629" sldId="284"/>
        </pc:sldMkLst>
      </pc:sldChg>
      <pc:sldChg chg="del">
        <pc:chgData name="Kankipati, Durga Madhav Kumar" userId="e4365bd2-4920-4396-8e9e-666b89be2e5b" providerId="ADAL" clId="{902C8686-B31D-49EC-BB55-41FC49C1F2D8}" dt="2024-06-06T08:54:07.779" v="38" actId="47"/>
        <pc:sldMkLst>
          <pc:docMk/>
          <pc:sldMk cId="3936160308" sldId="285"/>
        </pc:sldMkLst>
      </pc:sldChg>
      <pc:sldChg chg="del">
        <pc:chgData name="Kankipati, Durga Madhav Kumar" userId="e4365bd2-4920-4396-8e9e-666b89be2e5b" providerId="ADAL" clId="{902C8686-B31D-49EC-BB55-41FC49C1F2D8}" dt="2024-06-06T09:10:34.400" v="106" actId="47"/>
        <pc:sldMkLst>
          <pc:docMk/>
          <pc:sldMk cId="878190140" sldId="287"/>
        </pc:sldMkLst>
      </pc:sldChg>
      <pc:sldChg chg="del">
        <pc:chgData name="Kankipati, Durga Madhav Kumar" userId="e4365bd2-4920-4396-8e9e-666b89be2e5b" providerId="ADAL" clId="{902C8686-B31D-49EC-BB55-41FC49C1F2D8}" dt="2024-06-06T09:08:29.795" v="100" actId="47"/>
        <pc:sldMkLst>
          <pc:docMk/>
          <pc:sldMk cId="2363401828" sldId="289"/>
        </pc:sldMkLst>
      </pc:sldChg>
      <pc:sldChg chg="del">
        <pc:chgData name="Kankipati, Durga Madhav Kumar" userId="e4365bd2-4920-4396-8e9e-666b89be2e5b" providerId="ADAL" clId="{902C8686-B31D-49EC-BB55-41FC49C1F2D8}" dt="2024-06-06T09:10:00.343" v="105" actId="47"/>
        <pc:sldMkLst>
          <pc:docMk/>
          <pc:sldMk cId="1172586630" sldId="290"/>
        </pc:sldMkLst>
      </pc:sldChg>
      <pc:sldChg chg="del">
        <pc:chgData name="Kankipati, Durga Madhav Kumar" userId="e4365bd2-4920-4396-8e9e-666b89be2e5b" providerId="ADAL" clId="{902C8686-B31D-49EC-BB55-41FC49C1F2D8}" dt="2024-06-06T09:09:52.731" v="104" actId="47"/>
        <pc:sldMkLst>
          <pc:docMk/>
          <pc:sldMk cId="368602259" sldId="291"/>
        </pc:sldMkLst>
      </pc:sldChg>
      <pc:sldChg chg="del">
        <pc:chgData name="Kankipati, Durga Madhav Kumar" userId="e4365bd2-4920-4396-8e9e-666b89be2e5b" providerId="ADAL" clId="{902C8686-B31D-49EC-BB55-41FC49C1F2D8}" dt="2024-06-06T09:09:21.721" v="102" actId="47"/>
        <pc:sldMkLst>
          <pc:docMk/>
          <pc:sldMk cId="3203910572" sldId="292"/>
        </pc:sldMkLst>
      </pc:sldChg>
      <pc:sldChg chg="del">
        <pc:chgData name="Kankipati, Durga Madhav Kumar" userId="e4365bd2-4920-4396-8e9e-666b89be2e5b" providerId="ADAL" clId="{902C8686-B31D-49EC-BB55-41FC49C1F2D8}" dt="2024-06-06T09:09:05.525" v="101" actId="47"/>
        <pc:sldMkLst>
          <pc:docMk/>
          <pc:sldMk cId="708837353" sldId="293"/>
        </pc:sldMkLst>
      </pc:sldChg>
      <pc:sldChg chg="modSp mod">
        <pc:chgData name="Kankipati, Durga Madhav Kumar" userId="e4365bd2-4920-4396-8e9e-666b89be2e5b" providerId="ADAL" clId="{902C8686-B31D-49EC-BB55-41FC49C1F2D8}" dt="2024-06-06T09:16:18.544" v="110" actId="207"/>
        <pc:sldMkLst>
          <pc:docMk/>
          <pc:sldMk cId="4266645442" sldId="294"/>
        </pc:sldMkLst>
        <pc:spChg chg="mod">
          <ac:chgData name="Kankipati, Durga Madhav Kumar" userId="e4365bd2-4920-4396-8e9e-666b89be2e5b" providerId="ADAL" clId="{902C8686-B31D-49EC-BB55-41FC49C1F2D8}" dt="2024-06-06T09:16:18.544" v="110" actId="207"/>
          <ac:spMkLst>
            <pc:docMk/>
            <pc:sldMk cId="4266645442" sldId="294"/>
            <ac:spMk id="2" creationId="{9EE6F426-A1CF-E0F0-D7ED-46C2E388541C}"/>
          </ac:spMkLst>
        </pc:spChg>
      </pc:sldChg>
      <pc:sldChg chg="modSp mod">
        <pc:chgData name="Kankipati, Durga Madhav Kumar" userId="e4365bd2-4920-4396-8e9e-666b89be2e5b" providerId="ADAL" clId="{902C8686-B31D-49EC-BB55-41FC49C1F2D8}" dt="2024-06-06T19:32:01.324" v="540" actId="1076"/>
        <pc:sldMkLst>
          <pc:docMk/>
          <pc:sldMk cId="1890007311" sldId="295"/>
        </pc:sldMkLst>
        <pc:picChg chg="mod modCrop">
          <ac:chgData name="Kankipati, Durga Madhav Kumar" userId="e4365bd2-4920-4396-8e9e-666b89be2e5b" providerId="ADAL" clId="{902C8686-B31D-49EC-BB55-41FC49C1F2D8}" dt="2024-06-06T19:31:50.683" v="537" actId="1076"/>
          <ac:picMkLst>
            <pc:docMk/>
            <pc:sldMk cId="1890007311" sldId="295"/>
            <ac:picMk id="5" creationId="{30EB1F3A-92F3-2342-E5F8-D87E829F7BEB}"/>
          </ac:picMkLst>
        </pc:picChg>
        <pc:picChg chg="mod">
          <ac:chgData name="Kankipati, Durga Madhav Kumar" userId="e4365bd2-4920-4396-8e9e-666b89be2e5b" providerId="ADAL" clId="{902C8686-B31D-49EC-BB55-41FC49C1F2D8}" dt="2024-06-06T19:32:01.324" v="540" actId="1076"/>
          <ac:picMkLst>
            <pc:docMk/>
            <pc:sldMk cId="1890007311" sldId="295"/>
            <ac:picMk id="7" creationId="{A265A29C-538D-F8B0-3814-21318D92180F}"/>
          </ac:picMkLst>
        </pc:picChg>
      </pc:sldChg>
      <pc:sldChg chg="addSp modSp mod">
        <pc:chgData name="Kankipati, Durga Madhav Kumar" userId="e4365bd2-4920-4396-8e9e-666b89be2e5b" providerId="ADAL" clId="{902C8686-B31D-49EC-BB55-41FC49C1F2D8}" dt="2024-06-06T19:28:22.689" v="528" actId="1076"/>
        <pc:sldMkLst>
          <pc:docMk/>
          <pc:sldMk cId="75697751" sldId="296"/>
        </pc:sldMkLst>
        <pc:spChg chg="mod">
          <ac:chgData name="Kankipati, Durga Madhav Kumar" userId="e4365bd2-4920-4396-8e9e-666b89be2e5b" providerId="ADAL" clId="{902C8686-B31D-49EC-BB55-41FC49C1F2D8}" dt="2024-06-06T19:28:22.689" v="528" actId="1076"/>
          <ac:spMkLst>
            <pc:docMk/>
            <pc:sldMk cId="75697751" sldId="296"/>
            <ac:spMk id="2" creationId="{F67EB490-22D9-48DE-B766-C0C58185BD99}"/>
          </ac:spMkLst>
        </pc:spChg>
        <pc:spChg chg="mod">
          <ac:chgData name="Kankipati, Durga Madhav Kumar" userId="e4365bd2-4920-4396-8e9e-666b89be2e5b" providerId="ADAL" clId="{902C8686-B31D-49EC-BB55-41FC49C1F2D8}" dt="2024-06-06T09:03:11.259" v="85" actId="20577"/>
          <ac:spMkLst>
            <pc:docMk/>
            <pc:sldMk cId="75697751" sldId="296"/>
            <ac:spMk id="3" creationId="{BFEBCF4B-187C-4ADA-B99E-03F65253DF19}"/>
          </ac:spMkLst>
        </pc:spChg>
        <pc:picChg chg="mod">
          <ac:chgData name="Kankipati, Durga Madhav Kumar" userId="e4365bd2-4920-4396-8e9e-666b89be2e5b" providerId="ADAL" clId="{902C8686-B31D-49EC-BB55-41FC49C1F2D8}" dt="2024-06-06T19:27:26.224" v="501" actId="1076"/>
          <ac:picMkLst>
            <pc:docMk/>
            <pc:sldMk cId="75697751" sldId="296"/>
            <ac:picMk id="5" creationId="{13607494-74C5-4AD6-9D66-3A95EFBD48DC}"/>
          </ac:picMkLst>
        </pc:picChg>
        <pc:picChg chg="add mod">
          <ac:chgData name="Kankipati, Durga Madhav Kumar" userId="e4365bd2-4920-4396-8e9e-666b89be2e5b" providerId="ADAL" clId="{902C8686-B31D-49EC-BB55-41FC49C1F2D8}" dt="2024-06-06T19:27:35.257" v="502" actId="14100"/>
          <ac:picMkLst>
            <pc:docMk/>
            <pc:sldMk cId="75697751" sldId="296"/>
            <ac:picMk id="1026" creationId="{91F841EA-D4F4-4AE5-84A2-F48D76C4B7A5}"/>
          </ac:picMkLst>
        </pc:picChg>
      </pc:sldChg>
      <pc:sldChg chg="addSp modSp mod">
        <pc:chgData name="Kankipati, Durga Madhav Kumar" userId="e4365bd2-4920-4396-8e9e-666b89be2e5b" providerId="ADAL" clId="{902C8686-B31D-49EC-BB55-41FC49C1F2D8}" dt="2024-06-06T09:00:25.416" v="73" actId="14100"/>
        <pc:sldMkLst>
          <pc:docMk/>
          <pc:sldMk cId="3176205692" sldId="297"/>
        </pc:sldMkLst>
        <pc:spChg chg="mod">
          <ac:chgData name="Kankipati, Durga Madhav Kumar" userId="e4365bd2-4920-4396-8e9e-666b89be2e5b" providerId="ADAL" clId="{902C8686-B31D-49EC-BB55-41FC49C1F2D8}" dt="2024-06-06T09:00:25.416" v="73" actId="14100"/>
          <ac:spMkLst>
            <pc:docMk/>
            <pc:sldMk cId="3176205692" sldId="297"/>
            <ac:spMk id="7" creationId="{8ACE6D6A-7DF7-45BA-84D9-0D686D026809}"/>
          </ac:spMkLst>
        </pc:spChg>
        <pc:picChg chg="add mod">
          <ac:chgData name="Kankipati, Durga Madhav Kumar" userId="e4365bd2-4920-4396-8e9e-666b89be2e5b" providerId="ADAL" clId="{902C8686-B31D-49EC-BB55-41FC49C1F2D8}" dt="2024-06-06T08:50:09.964" v="12" actId="1076"/>
          <ac:picMkLst>
            <pc:docMk/>
            <pc:sldMk cId="3176205692" sldId="297"/>
            <ac:picMk id="9" creationId="{E97FAF8F-B08C-41EB-A712-893D4ECC7C82}"/>
          </ac:picMkLst>
        </pc:picChg>
      </pc:sldChg>
      <pc:sldChg chg="addSp delSp modSp new mod">
        <pc:chgData name="Kankipati, Durga Madhav Kumar" userId="e4365bd2-4920-4396-8e9e-666b89be2e5b" providerId="ADAL" clId="{902C8686-B31D-49EC-BB55-41FC49C1F2D8}" dt="2024-06-06T08:53:29.443" v="34"/>
        <pc:sldMkLst>
          <pc:docMk/>
          <pc:sldMk cId="2532318306" sldId="298"/>
        </pc:sldMkLst>
        <pc:spChg chg="del">
          <ac:chgData name="Kankipati, Durga Madhav Kumar" userId="e4365bd2-4920-4396-8e9e-666b89be2e5b" providerId="ADAL" clId="{902C8686-B31D-49EC-BB55-41FC49C1F2D8}" dt="2024-06-06T08:50:28.580" v="14" actId="21"/>
          <ac:spMkLst>
            <pc:docMk/>
            <pc:sldMk cId="2532318306" sldId="298"/>
            <ac:spMk id="2" creationId="{9B311A4D-234B-4C71-8F53-AB189A192F8B}"/>
          </ac:spMkLst>
        </pc:spChg>
        <pc:spChg chg="del mod">
          <ac:chgData name="Kankipati, Durga Madhav Kumar" userId="e4365bd2-4920-4396-8e9e-666b89be2e5b" providerId="ADAL" clId="{902C8686-B31D-49EC-BB55-41FC49C1F2D8}" dt="2024-06-06T08:51:41.375" v="17" actId="931"/>
          <ac:spMkLst>
            <pc:docMk/>
            <pc:sldMk cId="2532318306" sldId="298"/>
            <ac:spMk id="3" creationId="{67EF2B26-6304-4830-85C8-6099B602DE61}"/>
          </ac:spMkLst>
        </pc:spChg>
        <pc:spChg chg="add del mod">
          <ac:chgData name="Kankipati, Durga Madhav Kumar" userId="e4365bd2-4920-4396-8e9e-666b89be2e5b" providerId="ADAL" clId="{902C8686-B31D-49EC-BB55-41FC49C1F2D8}" dt="2024-06-06T08:52:20.876" v="25" actId="931"/>
          <ac:spMkLst>
            <pc:docMk/>
            <pc:sldMk cId="2532318306" sldId="298"/>
            <ac:spMk id="9" creationId="{63446489-F588-48DD-A655-B7F43390BA29}"/>
          </ac:spMkLst>
        </pc:spChg>
        <pc:spChg chg="add mod">
          <ac:chgData name="Kankipati, Durga Madhav Kumar" userId="e4365bd2-4920-4396-8e9e-666b89be2e5b" providerId="ADAL" clId="{902C8686-B31D-49EC-BB55-41FC49C1F2D8}" dt="2024-06-06T08:53:29.443" v="34"/>
          <ac:spMkLst>
            <pc:docMk/>
            <pc:sldMk cId="2532318306" sldId="298"/>
            <ac:spMk id="14" creationId="{3A1E7422-2D55-4B94-A233-4F02D84ED20D}"/>
          </ac:spMkLst>
        </pc:spChg>
        <pc:picChg chg="add del mod">
          <ac:chgData name="Kankipati, Durga Madhav Kumar" userId="e4365bd2-4920-4396-8e9e-666b89be2e5b" providerId="ADAL" clId="{902C8686-B31D-49EC-BB55-41FC49C1F2D8}" dt="2024-06-06T08:51:51.846" v="21" actId="478"/>
          <ac:picMkLst>
            <pc:docMk/>
            <pc:sldMk cId="2532318306" sldId="298"/>
            <ac:picMk id="5" creationId="{987432CF-C03C-4278-9D1C-CFCA401C1E33}"/>
          </ac:picMkLst>
        </pc:picChg>
        <pc:picChg chg="add del mod">
          <ac:chgData name="Kankipati, Durga Madhav Kumar" userId="e4365bd2-4920-4396-8e9e-666b89be2e5b" providerId="ADAL" clId="{902C8686-B31D-49EC-BB55-41FC49C1F2D8}" dt="2024-06-06T08:51:51.846" v="21" actId="478"/>
          <ac:picMkLst>
            <pc:docMk/>
            <pc:sldMk cId="2532318306" sldId="298"/>
            <ac:picMk id="7" creationId="{89BDE532-4A45-4B61-A977-80EDDE4D9EAB}"/>
          </ac:picMkLst>
        </pc:picChg>
        <pc:picChg chg="add mod">
          <ac:chgData name="Kankipati, Durga Madhav Kumar" userId="e4365bd2-4920-4396-8e9e-666b89be2e5b" providerId="ADAL" clId="{902C8686-B31D-49EC-BB55-41FC49C1F2D8}" dt="2024-06-06T08:52:50.290" v="32" actId="1076"/>
          <ac:picMkLst>
            <pc:docMk/>
            <pc:sldMk cId="2532318306" sldId="298"/>
            <ac:picMk id="11" creationId="{50418E11-EDA5-48CC-8432-F8C88914BBD9}"/>
          </ac:picMkLst>
        </pc:picChg>
        <pc:picChg chg="add mod">
          <ac:chgData name="Kankipati, Durga Madhav Kumar" userId="e4365bd2-4920-4396-8e9e-666b89be2e5b" providerId="ADAL" clId="{902C8686-B31D-49EC-BB55-41FC49C1F2D8}" dt="2024-06-06T08:52:43.381" v="29" actId="1076"/>
          <ac:picMkLst>
            <pc:docMk/>
            <pc:sldMk cId="2532318306" sldId="298"/>
            <ac:picMk id="13" creationId="{A63292D5-705C-4214-A41C-F5E5E3B2FCCD}"/>
          </ac:picMkLst>
        </pc:picChg>
      </pc:sldChg>
      <pc:sldChg chg="addSp delSp modSp new mod">
        <pc:chgData name="Kankipati, Durga Madhav Kumar" userId="e4365bd2-4920-4396-8e9e-666b89be2e5b" providerId="ADAL" clId="{902C8686-B31D-49EC-BB55-41FC49C1F2D8}" dt="2024-06-06T08:59:17.522" v="65" actId="14100"/>
        <pc:sldMkLst>
          <pc:docMk/>
          <pc:sldMk cId="995777338" sldId="299"/>
        </pc:sldMkLst>
        <pc:spChg chg="del mod">
          <ac:chgData name="Kankipati, Durga Madhav Kumar" userId="e4365bd2-4920-4396-8e9e-666b89be2e5b" providerId="ADAL" clId="{902C8686-B31D-49EC-BB55-41FC49C1F2D8}" dt="2024-06-06T08:55:34.202" v="42" actId="21"/>
          <ac:spMkLst>
            <pc:docMk/>
            <pc:sldMk cId="995777338" sldId="299"/>
            <ac:spMk id="2" creationId="{5DD23851-4F73-4BA7-83DF-061B9DE31A9E}"/>
          </ac:spMkLst>
        </pc:spChg>
        <pc:spChg chg="mod">
          <ac:chgData name="Kankipati, Durga Madhav Kumar" userId="e4365bd2-4920-4396-8e9e-666b89be2e5b" providerId="ADAL" clId="{902C8686-B31D-49EC-BB55-41FC49C1F2D8}" dt="2024-06-06T08:56:31.558" v="48" actId="20577"/>
          <ac:spMkLst>
            <pc:docMk/>
            <pc:sldMk cId="995777338" sldId="299"/>
            <ac:spMk id="3" creationId="{DABF16AF-1650-4C1B-870E-3408D76453E1}"/>
          </ac:spMkLst>
        </pc:spChg>
        <pc:spChg chg="add mod">
          <ac:chgData name="Kankipati, Durga Madhav Kumar" userId="e4365bd2-4920-4396-8e9e-666b89be2e5b" providerId="ADAL" clId="{902C8686-B31D-49EC-BB55-41FC49C1F2D8}" dt="2024-06-06T08:58:52.593" v="60" actId="12"/>
          <ac:spMkLst>
            <pc:docMk/>
            <pc:sldMk cId="995777338" sldId="299"/>
            <ac:spMk id="8" creationId="{0180AA47-08CF-4EDD-8C3A-40661E5F9615}"/>
          </ac:spMkLst>
        </pc:spChg>
        <pc:picChg chg="add mod">
          <ac:chgData name="Kankipati, Durga Madhav Kumar" userId="e4365bd2-4920-4396-8e9e-666b89be2e5b" providerId="ADAL" clId="{902C8686-B31D-49EC-BB55-41FC49C1F2D8}" dt="2024-06-06T08:59:17.522" v="65" actId="14100"/>
          <ac:picMkLst>
            <pc:docMk/>
            <pc:sldMk cId="995777338" sldId="299"/>
            <ac:picMk id="5" creationId="{659CCEF3-CFBE-4BA4-8A86-BF0601A044CE}"/>
          </ac:picMkLst>
        </pc:picChg>
        <pc:picChg chg="add mod">
          <ac:chgData name="Kankipati, Durga Madhav Kumar" userId="e4365bd2-4920-4396-8e9e-666b89be2e5b" providerId="ADAL" clId="{902C8686-B31D-49EC-BB55-41FC49C1F2D8}" dt="2024-06-06T08:57:08.616" v="53" actId="1076"/>
          <ac:picMkLst>
            <pc:docMk/>
            <pc:sldMk cId="995777338" sldId="299"/>
            <ac:picMk id="7" creationId="{C7B3945B-B057-4646-9488-87C1290E5A51}"/>
          </ac:picMkLst>
        </pc:picChg>
      </pc:sldChg>
      <pc:sldChg chg="addSp delSp modSp new mod">
        <pc:chgData name="Kankipati, Durga Madhav Kumar" userId="e4365bd2-4920-4396-8e9e-666b89be2e5b" providerId="ADAL" clId="{902C8686-B31D-49EC-BB55-41FC49C1F2D8}" dt="2024-06-06T09:48:29.419" v="487" actId="1035"/>
        <pc:sldMkLst>
          <pc:docMk/>
          <pc:sldMk cId="2253084890" sldId="300"/>
        </pc:sldMkLst>
        <pc:spChg chg="mod">
          <ac:chgData name="Kankipati, Durga Madhav Kumar" userId="e4365bd2-4920-4396-8e9e-666b89be2e5b" providerId="ADAL" clId="{902C8686-B31D-49EC-BB55-41FC49C1F2D8}" dt="2024-06-06T09:33:14.675" v="167" actId="20577"/>
          <ac:spMkLst>
            <pc:docMk/>
            <pc:sldMk cId="2253084890" sldId="300"/>
            <ac:spMk id="2" creationId="{92DDF80F-B5F5-488B-963D-F8DF7179BE9A}"/>
          </ac:spMkLst>
        </pc:spChg>
        <pc:spChg chg="del">
          <ac:chgData name="Kankipati, Durga Madhav Kumar" userId="e4365bd2-4920-4396-8e9e-666b89be2e5b" providerId="ADAL" clId="{902C8686-B31D-49EC-BB55-41FC49C1F2D8}" dt="2024-06-06T09:35:44.089" v="168" actId="931"/>
          <ac:spMkLst>
            <pc:docMk/>
            <pc:sldMk cId="2253084890" sldId="300"/>
            <ac:spMk id="3" creationId="{9860EEA5-DAB6-4A8E-AE5B-3FDD381D62CF}"/>
          </ac:spMkLst>
        </pc:spChg>
        <pc:spChg chg="add mod">
          <ac:chgData name="Kankipati, Durga Madhav Kumar" userId="e4365bd2-4920-4396-8e9e-666b89be2e5b" providerId="ADAL" clId="{902C8686-B31D-49EC-BB55-41FC49C1F2D8}" dt="2024-06-06T09:48:29.419" v="487" actId="1035"/>
          <ac:spMkLst>
            <pc:docMk/>
            <pc:sldMk cId="2253084890" sldId="300"/>
            <ac:spMk id="10" creationId="{C6F2589C-C0E6-45BB-8F07-689A2FDBF5A7}"/>
          </ac:spMkLst>
        </pc:spChg>
        <pc:picChg chg="add mod">
          <ac:chgData name="Kankipati, Durga Madhav Kumar" userId="e4365bd2-4920-4396-8e9e-666b89be2e5b" providerId="ADAL" clId="{902C8686-B31D-49EC-BB55-41FC49C1F2D8}" dt="2024-06-06T09:38:13.354" v="287" actId="1076"/>
          <ac:picMkLst>
            <pc:docMk/>
            <pc:sldMk cId="2253084890" sldId="300"/>
            <ac:picMk id="5" creationId="{217320BC-7A9C-45A7-B562-48E79BB593AB}"/>
          </ac:picMkLst>
        </pc:picChg>
        <pc:picChg chg="add mod">
          <ac:chgData name="Kankipati, Durga Madhav Kumar" userId="e4365bd2-4920-4396-8e9e-666b89be2e5b" providerId="ADAL" clId="{902C8686-B31D-49EC-BB55-41FC49C1F2D8}" dt="2024-06-06T09:38:25.714" v="288" actId="1076"/>
          <ac:picMkLst>
            <pc:docMk/>
            <pc:sldMk cId="2253084890" sldId="300"/>
            <ac:picMk id="7" creationId="{7BC955A6-A766-4C67-91B5-E08989CC4FA6}"/>
          </ac:picMkLst>
        </pc:picChg>
        <pc:picChg chg="add mod">
          <ac:chgData name="Kankipati, Durga Madhav Kumar" userId="e4365bd2-4920-4396-8e9e-666b89be2e5b" providerId="ADAL" clId="{902C8686-B31D-49EC-BB55-41FC49C1F2D8}" dt="2024-06-06T09:38:06.186" v="286" actId="14100"/>
          <ac:picMkLst>
            <pc:docMk/>
            <pc:sldMk cId="2253084890" sldId="300"/>
            <ac:picMk id="9" creationId="{613AD83F-7ED3-4463-9A2A-0BD092F0F617}"/>
          </ac:picMkLst>
        </pc:picChg>
        <pc:picChg chg="add mod">
          <ac:chgData name="Kankipati, Durga Madhav Kumar" userId="e4365bd2-4920-4396-8e9e-666b89be2e5b" providerId="ADAL" clId="{902C8686-B31D-49EC-BB55-41FC49C1F2D8}" dt="2024-06-06T09:47:39.941" v="410" actId="1035"/>
          <ac:picMkLst>
            <pc:docMk/>
            <pc:sldMk cId="2253084890" sldId="300"/>
            <ac:picMk id="12" creationId="{3673FE20-DF71-4892-A59A-662BE9162CA2}"/>
          </ac:picMkLst>
        </pc:picChg>
      </pc:sldChg>
      <pc:sldChg chg="addSp delSp modSp add mod ord">
        <pc:chgData name="Kankipati, Durga Madhav Kumar" userId="e4365bd2-4920-4396-8e9e-666b89be2e5b" providerId="ADAL" clId="{902C8686-B31D-49EC-BB55-41FC49C1F2D8}" dt="2024-06-06T09:50:03.127" v="489" actId="1076"/>
        <pc:sldMkLst>
          <pc:docMk/>
          <pc:sldMk cId="4053948809" sldId="301"/>
        </pc:sldMkLst>
        <pc:spChg chg="mod">
          <ac:chgData name="Kankipati, Durga Madhav Kumar" userId="e4365bd2-4920-4396-8e9e-666b89be2e5b" providerId="ADAL" clId="{902C8686-B31D-49EC-BB55-41FC49C1F2D8}" dt="2024-06-06T09:24:23.203" v="134" actId="20577"/>
          <ac:spMkLst>
            <pc:docMk/>
            <pc:sldMk cId="4053948809" sldId="301"/>
            <ac:spMk id="2" creationId="{9EE6F426-A1CF-E0F0-D7ED-46C2E388541C}"/>
          </ac:spMkLst>
        </pc:spChg>
        <pc:spChg chg="add del mod">
          <ac:chgData name="Kankipati, Durga Madhav Kumar" userId="e4365bd2-4920-4396-8e9e-666b89be2e5b" providerId="ADAL" clId="{902C8686-B31D-49EC-BB55-41FC49C1F2D8}" dt="2024-06-06T09:29:28.992" v="136" actId="22"/>
          <ac:spMkLst>
            <pc:docMk/>
            <pc:sldMk cId="4053948809" sldId="301"/>
            <ac:spMk id="4" creationId="{8DC15F5B-6AB1-46A5-9B32-EBE632E6DB66}"/>
          </ac:spMkLst>
        </pc:spChg>
        <pc:picChg chg="del">
          <ac:chgData name="Kankipati, Durga Madhav Kumar" userId="e4365bd2-4920-4396-8e9e-666b89be2e5b" providerId="ADAL" clId="{902C8686-B31D-49EC-BB55-41FC49C1F2D8}" dt="2024-06-06T09:24:26.787" v="135" actId="478"/>
          <ac:picMkLst>
            <pc:docMk/>
            <pc:sldMk cId="4053948809" sldId="301"/>
            <ac:picMk id="5" creationId="{FC4072EA-727C-5997-BE05-C662EDF3442F}"/>
          </ac:picMkLst>
        </pc:picChg>
        <pc:picChg chg="add mod ord">
          <ac:chgData name="Kankipati, Durga Madhav Kumar" userId="e4365bd2-4920-4396-8e9e-666b89be2e5b" providerId="ADAL" clId="{902C8686-B31D-49EC-BB55-41FC49C1F2D8}" dt="2024-06-06T09:43:24.670" v="342" actId="1076"/>
          <ac:picMkLst>
            <pc:docMk/>
            <pc:sldMk cId="4053948809" sldId="301"/>
            <ac:picMk id="7" creationId="{9A4B46D2-EE66-4E32-93F1-08A6C39587E2}"/>
          </ac:picMkLst>
        </pc:picChg>
        <pc:picChg chg="add mod">
          <ac:chgData name="Kankipati, Durga Madhav Kumar" userId="e4365bd2-4920-4396-8e9e-666b89be2e5b" providerId="ADAL" clId="{902C8686-B31D-49EC-BB55-41FC49C1F2D8}" dt="2024-06-06T09:50:03.127" v="489" actId="1076"/>
          <ac:picMkLst>
            <pc:docMk/>
            <pc:sldMk cId="4053948809" sldId="301"/>
            <ac:picMk id="9" creationId="{F7048022-6D91-42BE-8113-7B1ECFD99CF7}"/>
          </ac:picMkLst>
        </pc:picChg>
      </pc:sldChg>
      <pc:sldChg chg="addSp delSp modSp add mod ord">
        <pc:chgData name="Kankipati, Durga Madhav Kumar" userId="e4365bd2-4920-4396-8e9e-666b89be2e5b" providerId="ADAL" clId="{902C8686-B31D-49EC-BB55-41FC49C1F2D8}" dt="2024-06-06T19:29:43.601" v="530" actId="20577"/>
        <pc:sldMkLst>
          <pc:docMk/>
          <pc:sldMk cId="2439710676" sldId="302"/>
        </pc:sldMkLst>
        <pc:spChg chg="mod">
          <ac:chgData name="Kankipati, Durga Madhav Kumar" userId="e4365bd2-4920-4396-8e9e-666b89be2e5b" providerId="ADAL" clId="{902C8686-B31D-49EC-BB55-41FC49C1F2D8}" dt="2024-06-06T09:44:56.891" v="352" actId="20577"/>
          <ac:spMkLst>
            <pc:docMk/>
            <pc:sldMk cId="2439710676" sldId="302"/>
            <ac:spMk id="2" creationId="{9EE6F426-A1CF-E0F0-D7ED-46C2E388541C}"/>
          </ac:spMkLst>
        </pc:spChg>
        <pc:spChg chg="add mod">
          <ac:chgData name="Kankipati, Durga Madhav Kumar" userId="e4365bd2-4920-4396-8e9e-666b89be2e5b" providerId="ADAL" clId="{902C8686-B31D-49EC-BB55-41FC49C1F2D8}" dt="2024-06-06T19:29:43.601" v="530" actId="20577"/>
          <ac:spMkLst>
            <pc:docMk/>
            <pc:sldMk cId="2439710676" sldId="302"/>
            <ac:spMk id="4" creationId="{C50AF13A-6B1B-42C3-BB50-25805E8C8CB5}"/>
          </ac:spMkLst>
        </pc:spChg>
        <pc:picChg chg="del mod">
          <ac:chgData name="Kankipati, Durga Madhav Kumar" userId="e4365bd2-4920-4396-8e9e-666b89be2e5b" providerId="ADAL" clId="{902C8686-B31D-49EC-BB55-41FC49C1F2D8}" dt="2024-06-06T09:44:59.274" v="354" actId="478"/>
          <ac:picMkLst>
            <pc:docMk/>
            <pc:sldMk cId="2439710676" sldId="302"/>
            <ac:picMk id="7" creationId="{9A4B46D2-EE66-4E32-93F1-08A6C39587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C72C-D804-6E1D-7ACD-4C4963C4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35436-FA22-E4B8-954B-110BE56E4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1D05-74CB-2FE5-BF52-4ED78CCA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EAE4-1B92-8478-C1BD-ECC899B7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DFFF-07CF-DC1C-94D2-57CBE50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9CA-BB37-DA19-7507-EF9EA53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05EF-5BE0-837E-8025-310FE9BE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FD82-BD9E-8202-4914-83E4FD01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FBE2-E8F9-A22E-6AD6-A5490EEB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02ED-BD87-2E06-0076-1ECB795E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C246-F808-F34C-6289-B558E96B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D1A1A-6B18-6108-7574-6C375D0A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E61E-A2AF-5DA6-3F33-C86E012F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77B0-3900-B4C3-98FC-8EF8A21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569B-8929-B10D-87F4-1F597DDA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440-BC09-C965-1E9C-3BB23E7B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C9C7-A94B-7A97-E387-1D7D4E5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C6C7-92FD-2B70-7D1D-8E9D8739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BE39-7D4D-2628-33F7-5EF1D0EF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3206-B594-188B-6DD6-64DB92C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8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785-C977-46A1-8989-1E413D38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9C61D-CAED-6342-C5CC-2644B502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8C7E-B096-3EFD-C6DB-52816BC8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5212-F311-D48D-2025-27160CCD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1335-7B5D-B468-C09F-3BF6799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B9D3-3CBB-0331-B6E3-392A88B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F627-E6CC-5315-C222-26886DA51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6E0DF-96B0-868F-3CE7-956562E5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188F-E2EE-840C-3562-056190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2B44-AD07-6A79-18C5-8407A5A5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19B4-E597-3A2C-0459-308C39E1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8D3-80D7-9F36-5A4C-0EED3BA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86CE-3D18-5AC5-48BC-75583E1D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66DF-511A-7415-9A65-16BA60301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E1BC9-0F80-9CAE-ACD9-7EE7C0B5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AEB5-8030-3D68-BDCB-2945E774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5FFCA-A7E8-9BCC-4A3B-2A76FE9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B2AF-5867-21DA-617C-ED712B30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79F8A-3EF4-69BF-8FD4-59577C3A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DAFB-59D0-9C93-CF01-A4FC7E1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F2D8C-42F2-BE29-398E-F7EF83D4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A3E5-BA00-972F-5813-C376E03E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D64E-0321-D358-9D43-8F29DE90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47469-2361-7C20-639E-B2ABE807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8CF1F-0E07-DFDB-1E4C-47CCD9FE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34F4-B446-FC15-ABF8-3FF9AE86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D234-ED7E-1A16-75EC-D0C7EDEE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2F11-DEBE-1A53-3D1A-175346F4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4801-868E-1484-A68E-71A874C5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A728-3443-5EEA-CFDC-DEFD032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4BC8-B530-F082-DED9-D3000DE4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28C10-6AF0-F8A6-7C14-3D064067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5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A8AA-9721-FE34-0C9B-28F03E1F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020B9-E94E-E979-0138-4AF6D806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5D89-231D-55F7-BDCA-6483437C6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A430D-ED88-E5AE-E3B4-0A1A6230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B560-7095-17C3-9642-E47A724C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4B39-7ACC-F703-6238-0DECD9C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1EC3F-45D5-8C57-B280-21FF7548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80C9-91FE-1815-D0DA-A1A10693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87D6-EDA3-B50B-3850-34D06834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4B2F7-7A23-4004-88BF-90837385878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7411-A71E-064D-0D58-061F61959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10ED-672B-5E34-6036-6B4736CE3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D9E78-ED80-4B9C-AAEB-1139954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19AF-88C2-F5E8-89AA-0CBC8726C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Attention Networks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4D956-1B62-4214-79E9-FE0BC260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14" y="3509963"/>
            <a:ext cx="7253972" cy="8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426-A1CF-E0F0-D7ED-46C2E388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1880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Roboto" panose="02000000000000000000" pitchFamily="2" charset="0"/>
              </a:rPr>
              <a:t>Implementation of </a:t>
            </a:r>
            <a:r>
              <a:rPr lang="en-IN" b="0" i="0" dirty="0" err="1">
                <a:effectLst/>
                <a:latin typeface="Roboto" panose="02000000000000000000" pitchFamily="2" charset="0"/>
              </a:rPr>
              <a:t>GraphSage</a:t>
            </a:r>
            <a:endParaRPr lang="en-IN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4B46D2-EE66-4E32-93F1-08A6C395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7750"/>
            <a:ext cx="5734720" cy="45877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48022-6D91-42BE-8113-7B1ECFD9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0" y="1597006"/>
            <a:ext cx="5429529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80F-B5F5-488B-963D-F8DF7179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GraphSage</a:t>
            </a:r>
            <a:r>
              <a:rPr lang="en-US" dirty="0"/>
              <a:t> vs GCN vs GAT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320BC-7A9C-45A7-B562-48E79BB59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" y="4736963"/>
            <a:ext cx="5940925" cy="980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955A6-A766-4C67-91B5-E08989CC4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" y="3389759"/>
            <a:ext cx="5949234" cy="955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AD83F-7ED3-4463-9A2A-0BD092F0F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4" y="1992702"/>
            <a:ext cx="5932618" cy="1005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2589C-C0E6-45BB-8F07-689A2FDBF5A7}"/>
              </a:ext>
            </a:extLst>
          </p:cNvPr>
          <p:cNvSpPr txBox="1"/>
          <p:nvPr/>
        </p:nvSpPr>
        <p:spPr>
          <a:xfrm>
            <a:off x="6599209" y="1828786"/>
            <a:ext cx="520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The three models obtain similar results in terms of accuracy.</a:t>
            </a:r>
          </a:p>
          <a:p>
            <a:endParaRPr lang="en-US" dirty="0">
              <a:solidFill>
                <a:srgbClr val="1E2124"/>
              </a:solidFill>
              <a:latin typeface="system-ui"/>
            </a:endParaRPr>
          </a:p>
          <a:p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The real difference is the training time: </a:t>
            </a:r>
            <a:r>
              <a:rPr lang="en-US" b="0" i="0" dirty="0" err="1">
                <a:solidFill>
                  <a:srgbClr val="1E2124"/>
                </a:solidFill>
                <a:effectLst/>
                <a:latin typeface="system-ui"/>
              </a:rPr>
              <a:t>GraphSAGE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 is </a:t>
            </a:r>
            <a:r>
              <a:rPr lang="en-US" b="1" i="0" dirty="0">
                <a:solidFill>
                  <a:srgbClr val="1E2124"/>
                </a:solidFill>
                <a:effectLst/>
                <a:latin typeface="system-ui"/>
              </a:rPr>
              <a:t>88 times faster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 than the GAT and four times faster than the GCN in this dataset!</a:t>
            </a:r>
          </a:p>
          <a:p>
            <a:endParaRPr lang="en-US" dirty="0">
              <a:solidFill>
                <a:srgbClr val="1E2124"/>
              </a:solidFill>
              <a:latin typeface="system-ui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3FE20-DF71-4892-A59A-662BE916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338" y="3635708"/>
            <a:ext cx="5645440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8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426-A1CF-E0F0-D7ED-46C2E388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1880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Roboto" panose="02000000000000000000" pitchFamily="2" charset="0"/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AF13A-6B1B-42C3-BB50-25805E8C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We explored a new dataset with PubMed, which has almost ten times more connections than the previous one (</a:t>
            </a:r>
            <a:r>
              <a:rPr lang="en-US" b="0" i="0" dirty="0" err="1">
                <a:solidFill>
                  <a:srgbClr val="1E2124"/>
                </a:solidFill>
                <a:effectLst/>
                <a:latin typeface="system-ui"/>
              </a:rPr>
              <a:t>CiteSeer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We benchmarked three models (</a:t>
            </a:r>
            <a:r>
              <a:rPr lang="en-US" b="0" i="0" dirty="0" err="1">
                <a:solidFill>
                  <a:srgbClr val="1E2124"/>
                </a:solidFill>
                <a:effectLst/>
                <a:latin typeface="system-ui"/>
              </a:rPr>
              <a:t>GraphSAGE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, GAT, and GCN) in terms of accuracy and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243971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87CA-AFA0-886D-6563-06B1AAE1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sz="3200" i="1" dirty="0"/>
              <a:t>THANK YOU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38103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426-A1CF-E0F0-D7ED-46C2E388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1880"/>
          </a:xfrm>
        </p:spPr>
        <p:txBody>
          <a:bodyPr/>
          <a:lstStyle/>
          <a:p>
            <a:pPr algn="l"/>
            <a:r>
              <a:rPr lang="en-IN" b="0" i="0" dirty="0">
                <a:effectLst/>
                <a:latin typeface="Roboto" panose="02000000000000000000" pitchFamily="2" charset="0"/>
              </a:rPr>
              <a:t>Implementation of GCN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072EA-727C-5997-BE05-C662EDF3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5" y="1597005"/>
            <a:ext cx="5299363" cy="4122777"/>
          </a:xfrm>
        </p:spPr>
      </p:pic>
    </p:spTree>
    <p:extLst>
      <p:ext uri="{BB962C8B-B14F-4D97-AF65-F5344CB8AC3E}">
        <p14:creationId xmlns:p14="http://schemas.microsoft.com/office/powerpoint/2010/main" val="426664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B1F3A-92F3-2342-E5F8-D87E829F7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51"/>
          <a:stretch/>
        </p:blipFill>
        <p:spPr>
          <a:xfrm>
            <a:off x="1052186" y="540325"/>
            <a:ext cx="3851486" cy="4301241"/>
          </a:xfrm>
        </p:spPr>
      </p:pic>
      <p:pic>
        <p:nvPicPr>
          <p:cNvPr id="7" name="Picture 6" descr="A screenshot of a computer generated graph">
            <a:extLst>
              <a:ext uri="{FF2B5EF4-FFF2-40B4-BE49-F238E27FC236}">
                <a16:creationId xmlns:a16="http://schemas.microsoft.com/office/drawing/2014/main" id="{A265A29C-538D-F8B0-3814-21318D921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1" y="812347"/>
            <a:ext cx="4929746" cy="4029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01C6D-5536-0006-0C8E-527DD86AB585}"/>
              </a:ext>
            </a:extLst>
          </p:cNvPr>
          <p:cNvSpPr txBox="1"/>
          <p:nvPr/>
        </p:nvSpPr>
        <p:spPr>
          <a:xfrm>
            <a:off x="606176" y="5237018"/>
            <a:ext cx="1104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2124"/>
                </a:solidFill>
                <a:effectLst/>
                <a:highlight>
                  <a:srgbClr val="FFFFFF"/>
                </a:highlight>
                <a:latin typeface="system-ui"/>
              </a:rPr>
              <a:t>Our Graph Convolutional Network (GCN) has effectively learned embeddings that group similar nodes into </a:t>
            </a:r>
            <a:r>
              <a:rPr lang="en-US" sz="2400" b="1" i="0" dirty="0">
                <a:solidFill>
                  <a:srgbClr val="1E2124"/>
                </a:solidFill>
                <a:effectLst/>
                <a:highlight>
                  <a:srgbClr val="FFFFFF"/>
                </a:highlight>
                <a:latin typeface="system-ui"/>
              </a:rPr>
              <a:t>distinct clusters</a:t>
            </a:r>
            <a:r>
              <a:rPr lang="en-US" sz="2400" b="0" i="0" dirty="0">
                <a:solidFill>
                  <a:srgbClr val="1E2124"/>
                </a:solidFill>
                <a:effectLst/>
                <a:highlight>
                  <a:srgbClr val="FFFFFF"/>
                </a:highlight>
                <a:latin typeface="system-ui"/>
              </a:rPr>
              <a:t>. This enables the final linear layer to distinguish them into separate classes with ease.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000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A490-0B2D-15DB-63B7-F3BF02B20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50" y="289901"/>
            <a:ext cx="11187500" cy="5888159"/>
          </a:xfrm>
        </p:spPr>
      </p:pic>
    </p:spTree>
    <p:extLst>
      <p:ext uri="{BB962C8B-B14F-4D97-AF65-F5344CB8AC3E}">
        <p14:creationId xmlns:p14="http://schemas.microsoft.com/office/powerpoint/2010/main" val="39810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AAC52-87EB-1512-69B1-305B71AE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61" y="340128"/>
            <a:ext cx="10374885" cy="5805713"/>
          </a:xfrm>
        </p:spPr>
      </p:pic>
    </p:spTree>
    <p:extLst>
      <p:ext uri="{BB962C8B-B14F-4D97-AF65-F5344CB8AC3E}">
        <p14:creationId xmlns:p14="http://schemas.microsoft.com/office/powerpoint/2010/main" val="5243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490-22D9-48DE-B766-C0C58185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6" y="529303"/>
            <a:ext cx="10515600" cy="80806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Implementation of Graph Attention Network </a:t>
            </a:r>
            <a:r>
              <a:rPr lang="en-US" sz="3100" b="1" i="0" dirty="0">
                <a:solidFill>
                  <a:srgbClr val="1E2124"/>
                </a:solidFill>
                <a:effectLst/>
                <a:latin typeface="Montserrat" panose="020B0604020202020204" pitchFamily="2" charset="0"/>
              </a:rPr>
              <a:t> </a:t>
            </a:r>
            <a:br>
              <a:rPr lang="en-US" b="1" i="0" dirty="0">
                <a:solidFill>
                  <a:srgbClr val="1E2124"/>
                </a:solidFill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CF4B-187C-4ADA-B99E-03F65253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121434"/>
            <a:ext cx="11637034" cy="537144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E2124"/>
                </a:solidFill>
                <a:effectLst/>
                <a:latin typeface="system-ui"/>
              </a:rPr>
              <a:t>We can visualize it with t-SNE plot, a powerful method to plot high-dimensional data in 2D or 3D. First, let’s see what the embeddings looked like before any training: it should be random since they’re produced by randomly initialized weight matrices.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7494-74C5-4AD6-9D66-3A95EFBD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" y="2709871"/>
            <a:ext cx="5598021" cy="32520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F841EA-D4F4-4AE5-84A2-F48D76C4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62" y="2585339"/>
            <a:ext cx="3816704" cy="37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CE6D6A-7DF7-45BA-84D9-0D686D02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483079"/>
            <a:ext cx="9825487" cy="5693884"/>
          </a:xfrm>
        </p:spPr>
        <p:txBody>
          <a:bodyPr/>
          <a:lstStyle/>
          <a:p>
            <a:endParaRPr lang="en-US" b="0" i="0" dirty="0">
              <a:solidFill>
                <a:srgbClr val="1E2124"/>
              </a:solidFill>
              <a:effectLst/>
              <a:latin typeface="system-ui"/>
            </a:endParaRPr>
          </a:p>
          <a:p>
            <a:endParaRPr lang="en-US" dirty="0">
              <a:solidFill>
                <a:srgbClr val="1E2124"/>
              </a:solidFill>
              <a:latin typeface="system-ui"/>
            </a:endParaRPr>
          </a:p>
          <a:p>
            <a:endParaRPr lang="en-US" b="0" i="0" dirty="0">
              <a:solidFill>
                <a:srgbClr val="1E2124"/>
              </a:solidFill>
              <a:effectLst/>
              <a:latin typeface="system-ui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1E2124"/>
                </a:solidFill>
                <a:effectLst/>
                <a:latin typeface="system-ui"/>
              </a:rPr>
            </a:br>
            <a:br>
              <a:rPr lang="en-US" b="0" i="0" dirty="0">
                <a:solidFill>
                  <a:srgbClr val="1E2124"/>
                </a:solidFill>
                <a:effectLst/>
                <a:latin typeface="system-ui"/>
              </a:rPr>
            </a:br>
            <a:br>
              <a:rPr lang="en-US" b="0" i="0" dirty="0">
                <a:solidFill>
                  <a:srgbClr val="1E2124"/>
                </a:solidFill>
                <a:effectLst/>
                <a:latin typeface="system-ui"/>
              </a:rPr>
            </a:br>
            <a:br>
              <a:rPr lang="en-US" b="0" i="0" dirty="0">
                <a:solidFill>
                  <a:srgbClr val="1E2124"/>
                </a:solidFill>
                <a:effectLst/>
                <a:latin typeface="system-ui"/>
              </a:rPr>
            </a:br>
            <a:br>
              <a:rPr lang="en-US" b="0" i="0" dirty="0">
                <a:solidFill>
                  <a:srgbClr val="1E2124"/>
                </a:solidFill>
                <a:effectLst/>
                <a:latin typeface="system-ui"/>
              </a:rPr>
            </a:br>
            <a:endParaRPr lang="en-US" b="0" i="0" dirty="0">
              <a:solidFill>
                <a:srgbClr val="1E2124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Indeed, there’s no apparent structure. But do the embeddings produced by our trained model look better?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FAF8F-B08C-41EB-A712-893D4ECC7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17" y="681037"/>
            <a:ext cx="3693073" cy="34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418E11-EDA5-48CC-8432-F8C88914B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7" y="922396"/>
            <a:ext cx="4572235" cy="27050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3292D5-705C-4214-A41C-F5E5E3B2F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04" y="328040"/>
            <a:ext cx="3731323" cy="3545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E7422-2D55-4B94-A233-4F02D84ED20D}"/>
              </a:ext>
            </a:extLst>
          </p:cNvPr>
          <p:cNvSpPr txBox="1"/>
          <p:nvPr/>
        </p:nvSpPr>
        <p:spPr>
          <a:xfrm>
            <a:off x="914207" y="4804913"/>
            <a:ext cx="1045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The difference is noticeable: </a:t>
            </a:r>
            <a:r>
              <a:rPr lang="en-US" b="1" i="0" dirty="0">
                <a:solidFill>
                  <a:srgbClr val="1E2124"/>
                </a:solidFill>
                <a:effectLst/>
                <a:latin typeface="system-ui"/>
              </a:rPr>
              <a:t>nodes belonging to the same classes cluster together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. We can see six clusters, corresponding to the six classes of papers. There are outliers, but this was to be expected: our accuracy score is far from perfect.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16AF-1650-4C1B-870E-3408D764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534838"/>
            <a:ext cx="10853468" cy="564212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E2124"/>
                </a:solidFill>
                <a:effectLst/>
                <a:latin typeface="system-ui"/>
              </a:rPr>
              <a:t>we speculated that poorly connected nodes might </a:t>
            </a:r>
            <a:r>
              <a:rPr lang="en-US" sz="2000" b="1" i="0" dirty="0">
                <a:solidFill>
                  <a:srgbClr val="1E2124"/>
                </a:solidFill>
                <a:effectLst/>
                <a:latin typeface="system-ui"/>
              </a:rPr>
              <a:t>negatively impact</a:t>
            </a:r>
            <a:r>
              <a:rPr lang="en-US" sz="2000" b="0" i="0" dirty="0">
                <a:solidFill>
                  <a:srgbClr val="1E2124"/>
                </a:solidFill>
                <a:effectLst/>
                <a:latin typeface="system-ui"/>
              </a:rPr>
              <a:t> performance on </a:t>
            </a:r>
            <a:r>
              <a:rPr lang="en-US" sz="2000" b="0" i="0" dirty="0" err="1">
                <a:solidFill>
                  <a:srgbClr val="1E2124"/>
                </a:solidFill>
                <a:effectLst/>
                <a:latin typeface="system-ui"/>
              </a:rPr>
              <a:t>CiteSeer</a:t>
            </a:r>
            <a:r>
              <a:rPr lang="en-US" sz="2000" b="0" i="0" dirty="0">
                <a:solidFill>
                  <a:srgbClr val="1E2124"/>
                </a:solidFill>
                <a:effectLst/>
                <a:latin typeface="system-ui"/>
              </a:rPr>
              <a:t>. So let’s verify that by calculating the model’s accuracy for each degree.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CEF3-CFBE-4BA4-8A86-BF0601A0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1" y="1677403"/>
            <a:ext cx="3702240" cy="4499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945B-B057-4646-9488-87C1290E5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79" y="2310726"/>
            <a:ext cx="5416828" cy="2857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0AA47-08CF-4EDD-8C3A-40661E5F9615}"/>
              </a:ext>
            </a:extLst>
          </p:cNvPr>
          <p:cNvSpPr txBox="1"/>
          <p:nvPr/>
        </p:nvSpPr>
        <p:spPr>
          <a:xfrm>
            <a:off x="4994694" y="5168373"/>
            <a:ext cx="669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These results confirm our intuition: nodes with few neighbors are indeed </a:t>
            </a:r>
            <a:r>
              <a:rPr lang="en-US" b="1" i="0" dirty="0">
                <a:solidFill>
                  <a:srgbClr val="1E2124"/>
                </a:solidFill>
                <a:effectLst/>
                <a:latin typeface="system-ui"/>
              </a:rPr>
              <a:t>harder to classify</a:t>
            </a:r>
            <a:r>
              <a:rPr lang="en-US" b="0" i="0" dirty="0">
                <a:solidFill>
                  <a:srgbClr val="1E2124"/>
                </a:solidFill>
                <a:effectLst/>
                <a:latin typeface="system-ui"/>
              </a:rPr>
              <a:t>. This is due to the nature of GNNs: the more relevant connections you have, the more information you can aggregate.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16119A59EA44BA626C51E0C303C2A" ma:contentTypeVersion="4" ma:contentTypeDescription="Create a new document." ma:contentTypeScope="" ma:versionID="3dcea67b46b4f0c9aeeaaa467d3c44bb">
  <xsd:schema xmlns:xsd="http://www.w3.org/2001/XMLSchema" xmlns:xs="http://www.w3.org/2001/XMLSchema" xmlns:p="http://schemas.microsoft.com/office/2006/metadata/properties" xmlns:ns3="f82f27b7-be51-4ffc-bd47-3d2d59d70139" targetNamespace="http://schemas.microsoft.com/office/2006/metadata/properties" ma:root="true" ma:fieldsID="fbe0eb6f529ae43526c8f26490f2eca3" ns3:_="">
    <xsd:import namespace="f82f27b7-be51-4ffc-bd47-3d2d59d701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2f27b7-be51-4ffc-bd47-3d2d59d70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EAB08-0AA9-458A-BC83-9D8382F94D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1719A-D708-44D4-B761-1126E584BEF2}">
  <ds:schemaRefs>
    <ds:schemaRef ds:uri="f82f27b7-be51-4ffc-bd47-3d2d59d701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3CE116-4620-479E-A27B-46420129CFCC}">
  <ds:schemaRefs>
    <ds:schemaRef ds:uri="f82f27b7-be51-4ffc-bd47-3d2d59d701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13385</TotalTime>
  <Words>319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Montserrat</vt:lpstr>
      <vt:lpstr>Roboto</vt:lpstr>
      <vt:lpstr>system-ui</vt:lpstr>
      <vt:lpstr>Office Theme</vt:lpstr>
      <vt:lpstr>Graph Attention Networks</vt:lpstr>
      <vt:lpstr>Implementation of GCN</vt:lpstr>
      <vt:lpstr>PowerPoint Presentation</vt:lpstr>
      <vt:lpstr>PowerPoint Presentation</vt:lpstr>
      <vt:lpstr>PowerPoint Presentation</vt:lpstr>
      <vt:lpstr>Implementation of Graph Attention Network   </vt:lpstr>
      <vt:lpstr>PowerPoint Presentation</vt:lpstr>
      <vt:lpstr>PowerPoint Presentation</vt:lpstr>
      <vt:lpstr>PowerPoint Presentation</vt:lpstr>
      <vt:lpstr>Implementation of GraphSage</vt:lpstr>
      <vt:lpstr>GraphSage vs GCN vs GAT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Attention Networks</dc:title>
  <dc:creator>Rachamadugu, Sai Sanjay</dc:creator>
  <cp:lastModifiedBy>Kankipati, Durga Madhav Kumar</cp:lastModifiedBy>
  <cp:revision>18</cp:revision>
  <dcterms:created xsi:type="dcterms:W3CDTF">2024-05-04T01:18:14Z</dcterms:created>
  <dcterms:modified xsi:type="dcterms:W3CDTF">2024-06-06T19:32:07Z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0x01010051E16119A59EA44BA626C51E0C303C2A</vt:lpwstr>
  </property>
</Properties>
</file>