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imathavan M" initials="mM" lastIdx="1" clrIdx="0">
    <p:extLst>
      <p:ext uri="{19B8F6BF-5375-455C-9EA6-DF929625EA0E}">
        <p15:presenceInfo xmlns:p15="http://schemas.microsoft.com/office/powerpoint/2012/main" userId="b08678c2a38a08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8T14:55:52.403" idx="1">
    <p:pos x="5590" y="1499"/>
    <p:text>https://tn.data.gov.in/catalog/marginal-workers-classified-age-industrial-category-and-sex-census-2011-india-and-states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19CF-C30E-25E9-7194-DD1732C7D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-141987"/>
            <a:ext cx="7051500" cy="3528652"/>
          </a:xfrm>
        </p:spPr>
        <p:txBody>
          <a:bodyPr/>
          <a:lstStyle/>
          <a:p>
            <a:r>
              <a:rPr lang="en-US" sz="2800" b="1" dirty="0"/>
              <a:t>ASSESSMENT OF MARGINAL WORKERS IN TAMILNADU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E357E-EE7A-C1BF-2643-ED646D4C1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u="sng" baseline="-25000" dirty="0"/>
              <a:t>Phase3</a:t>
            </a:r>
          </a:p>
        </p:txBody>
      </p:sp>
    </p:spTree>
    <p:extLst>
      <p:ext uri="{BB962C8B-B14F-4D97-AF65-F5344CB8AC3E}">
        <p14:creationId xmlns:p14="http://schemas.microsoft.com/office/powerpoint/2010/main" val="256233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6314-F010-D876-DCED-ABA2D823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99978" y="738413"/>
            <a:ext cx="9601196" cy="1303867"/>
          </a:xfrm>
        </p:spPr>
        <p:txBody>
          <a:bodyPr/>
          <a:lstStyle/>
          <a:p>
            <a:r>
              <a:rPr lang="en-US" b="1" dirty="0"/>
              <a:t>Filter the </a:t>
            </a:r>
            <a:r>
              <a:rPr lang="en-US" b="1" dirty="0" err="1"/>
              <a:t>dataframe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01D48-5399-0BD7-63EB-8B21B62F1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169" y="2477064"/>
            <a:ext cx="9601196" cy="3318936"/>
          </a:xfrm>
        </p:spPr>
        <p:txBody>
          <a:bodyPr/>
          <a:lstStyle/>
          <a:p>
            <a:r>
              <a:rPr lang="en-US" dirty="0"/>
              <a:t># Filter the </a:t>
            </a:r>
            <a:r>
              <a:rPr lang="en-US" dirty="0" err="1"/>
              <a:t>DataFrame</a:t>
            </a:r>
            <a:r>
              <a:rPr lang="en-US" dirty="0"/>
              <a:t> for marginal workers and selected columns
</a:t>
            </a:r>
            <a:r>
              <a:rPr lang="en-US" dirty="0" err="1"/>
              <a:t>marginal_workers_df</a:t>
            </a:r>
            <a:r>
              <a:rPr lang="en-US" dirty="0"/>
              <a:t> = </a:t>
            </a:r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 err="1"/>
              <a:t>df</a:t>
            </a:r>
            <a:r>
              <a:rPr lang="en-US" dirty="0"/>
              <a:t>[‘Total/ Rural/ Urban’] == ‘Total’][</a:t>
            </a:r>
            <a:r>
              <a:rPr lang="en-US" dirty="0" err="1"/>
              <a:t>selected_columns</a:t>
            </a:r>
            <a:r>
              <a:rPr lang="en-US" dirty="0"/>
              <a:t>]</a:t>
            </a:r>
          </a:p>
          <a:p>
            <a:r>
              <a:rPr lang="en-US" dirty="0"/>
              <a:t># Group by age group and sum the counts for each industrial category
</a:t>
            </a:r>
            <a:r>
              <a:rPr lang="en-US" dirty="0" err="1"/>
              <a:t>age_group_data</a:t>
            </a:r>
            <a:r>
              <a:rPr lang="en-US" dirty="0"/>
              <a:t> = </a:t>
            </a:r>
            <a:r>
              <a:rPr lang="en-US" dirty="0" err="1"/>
              <a:t>marginal_workers_df.groupby</a:t>
            </a:r>
            <a:r>
              <a:rPr lang="en-US" dirty="0"/>
              <a:t>(‘Age group’).sum()</a:t>
            </a:r>
          </a:p>
        </p:txBody>
      </p:sp>
    </p:spTree>
    <p:extLst>
      <p:ext uri="{BB962C8B-B14F-4D97-AF65-F5344CB8AC3E}">
        <p14:creationId xmlns:p14="http://schemas.microsoft.com/office/powerpoint/2010/main" val="283731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A8B9-6A22-C3D2-8EF6-D11D3BB0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63162" y="667419"/>
            <a:ext cx="9601196" cy="1303867"/>
          </a:xfrm>
        </p:spPr>
        <p:txBody>
          <a:bodyPr/>
          <a:lstStyle/>
          <a:p>
            <a:r>
              <a:rPr lang="en-US" b="1" dirty="0"/>
              <a:t>Plotting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94515-7702-5D28-389C-4D3098402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 Plotting
</a:t>
            </a:r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=(15, 8))
</a:t>
            </a:r>
            <a:r>
              <a:rPr lang="en-US" dirty="0" err="1"/>
              <a:t>age_group_data.T.plot</a:t>
            </a:r>
            <a:r>
              <a:rPr lang="en-US" dirty="0"/>
              <a:t>(kind=‘bar’, stacked=True)
</a:t>
            </a:r>
            <a:r>
              <a:rPr lang="en-US" dirty="0" err="1"/>
              <a:t>plt.title</a:t>
            </a:r>
            <a:r>
              <a:rPr lang="en-US" dirty="0"/>
              <a:t>(‘Distribution of Marginal Workers by Age and Industrial Category’)
</a:t>
            </a:r>
            <a:r>
              <a:rPr lang="en-US" dirty="0" err="1"/>
              <a:t>plt.xlabel</a:t>
            </a:r>
            <a:r>
              <a:rPr lang="en-US" dirty="0"/>
              <a:t>(‘Industrial Categories’)
</a:t>
            </a:r>
            <a:r>
              <a:rPr lang="en-US" dirty="0" err="1"/>
              <a:t>plt.ylabel</a:t>
            </a:r>
            <a:r>
              <a:rPr lang="en-US" dirty="0"/>
              <a:t>(‘Number of Workers’)
</a:t>
            </a:r>
            <a:r>
              <a:rPr lang="en-US" dirty="0" err="1"/>
              <a:t>plt.legend</a:t>
            </a:r>
            <a:r>
              <a:rPr lang="en-US" dirty="0"/>
              <a:t>(title=‘Age Group’)
</a:t>
            </a: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40281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65BA-3330-8F25-7F9A-DA22135C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92" y="541404"/>
            <a:ext cx="2680250" cy="881455"/>
          </a:xfrm>
        </p:spPr>
        <p:txBody>
          <a:bodyPr/>
          <a:lstStyle/>
          <a:p>
            <a:r>
              <a:rPr lang="en-US" b="1" dirty="0"/>
              <a:t>Output: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846266-2CB6-81B8-6555-F338CF533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846" y="1561863"/>
            <a:ext cx="6957390" cy="4313475"/>
          </a:xfrm>
        </p:spPr>
      </p:pic>
    </p:spTree>
    <p:extLst>
      <p:ext uri="{BB962C8B-B14F-4D97-AF65-F5344CB8AC3E}">
        <p14:creationId xmlns:p14="http://schemas.microsoft.com/office/powerpoint/2010/main" val="290298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6B69-D750-E76D-1E67-E7B1344B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15747" y="698157"/>
            <a:ext cx="9601196" cy="1574799"/>
          </a:xfrm>
        </p:spPr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04CCF-5E0F-9CE1-9159-48AFE0CA8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Tamil Nadu marginal workers were classified and various </a:t>
            </a:r>
            <a:r>
              <a:rPr lang="en-US" dirty="0" err="1"/>
              <a:t>processings</a:t>
            </a:r>
            <a:r>
              <a:rPr lang="en-US" dirty="0"/>
              <a:t> were done using the given dataset</a:t>
            </a:r>
          </a:p>
        </p:txBody>
      </p:sp>
    </p:spTree>
    <p:extLst>
      <p:ext uri="{BB962C8B-B14F-4D97-AF65-F5344CB8AC3E}">
        <p14:creationId xmlns:p14="http://schemas.microsoft.com/office/powerpoint/2010/main" val="303801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9C2A-A58E-4839-3379-B0D0630E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36067" y="543179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Download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E248-7893-D489-D6FC-27DB048D3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186" y="2379448"/>
            <a:ext cx="7987037" cy="3318936"/>
          </a:xfrm>
        </p:spPr>
        <p:txBody>
          <a:bodyPr>
            <a:normAutofit/>
          </a:bodyPr>
          <a:lstStyle/>
          <a:p>
            <a:r>
              <a:rPr lang="en-US" b="1" dirty="0"/>
              <a:t>Download the dataset for Marginal workers in </a:t>
            </a:r>
            <a:r>
              <a:rPr lang="en-US" b="1" dirty="0" err="1"/>
              <a:t>tamilnadu</a:t>
            </a:r>
            <a:r>
              <a:rPr lang="en-US" b="1" dirty="0"/>
              <a:t> Using the following link </a:t>
            </a:r>
          </a:p>
          <a:p>
            <a:r>
              <a:rPr lang="en-US" b="1" dirty="0"/>
              <a:t>Dataset link:</a:t>
            </a:r>
          </a:p>
          <a:p>
            <a:r>
              <a:rPr lang="en-US" b="1" dirty="0"/>
              <a:t>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F238BE-221A-5111-5A0C-2AC9AF1AF6D5}"/>
              </a:ext>
            </a:extLst>
          </p:cNvPr>
          <p:cNvSpPr txBox="1"/>
          <p:nvPr/>
        </p:nvSpPr>
        <p:spPr>
          <a:xfrm>
            <a:off x="887186" y="3715750"/>
            <a:ext cx="6877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https://tn.data.gov.in/catalog/marginal-workers-classified-age-industrial-category-and-sex-census-2011-india-and-states</a:t>
            </a:r>
          </a:p>
        </p:txBody>
      </p:sp>
    </p:spTree>
    <p:extLst>
      <p:ext uri="{BB962C8B-B14F-4D97-AF65-F5344CB8AC3E}">
        <p14:creationId xmlns:p14="http://schemas.microsoft.com/office/powerpoint/2010/main" val="305262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98D6-989D-311E-8144-78C0981E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02363" y="986891"/>
            <a:ext cx="9601196" cy="1249413"/>
          </a:xfrm>
        </p:spPr>
        <p:txBody>
          <a:bodyPr/>
          <a:lstStyle/>
          <a:p>
            <a:r>
              <a:rPr lang="en-US" b="1" u="sng" dirty="0"/>
              <a:t>Insertion the dataset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79AB134-0A3F-A707-2E3C-CC731E2B1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665" y="2431538"/>
            <a:ext cx="9601196" cy="3798167"/>
          </a:xfrm>
        </p:spPr>
        <p:txBody>
          <a:bodyPr>
            <a:normAutofit/>
          </a:bodyPr>
          <a:lstStyle/>
          <a:p>
            <a:r>
              <a:rPr lang="en-US" dirty="0"/>
              <a:t>#import necessary libraries
import pandas as </a:t>
            </a:r>
            <a:r>
              <a:rPr lang="en-US" dirty="0" err="1"/>
              <a:t>pd</a:t>
            </a:r>
            <a:r>
              <a:rPr lang="en-US" dirty="0"/>
              <a:t>
import </a:t>
            </a:r>
            <a:r>
              <a:rPr lang="en-US" dirty="0" err="1"/>
              <a:t>numpy</a:t>
            </a:r>
            <a:r>
              <a:rPr lang="en-US" dirty="0"/>
              <a:t> as np
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#loading dataset
</a:t>
            </a:r>
            <a:r>
              <a:rPr lang="en-US" dirty="0" err="1"/>
              <a:t>df</a:t>
            </a:r>
            <a:r>
              <a:rPr lang="en-US" dirty="0"/>
              <a:t>= </a:t>
            </a:r>
            <a:r>
              <a:rPr lang="en-US" dirty="0" err="1"/>
              <a:t>pd.read_csv</a:t>
            </a:r>
            <a:r>
              <a:rPr lang="en-US" dirty="0"/>
              <a:t>(“</a:t>
            </a:r>
            <a:r>
              <a:rPr lang="en-US" dirty="0" err="1"/>
              <a:t>marginal.csv</a:t>
            </a:r>
            <a:r>
              <a:rPr lang="en-US" dirty="0"/>
              <a:t>”) 
</a:t>
            </a:r>
            <a:r>
              <a:rPr lang="en-US" dirty="0" err="1"/>
              <a:t>df.head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8485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06C7-6437-2AE2-320B-5114C86B6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96" y="982132"/>
            <a:ext cx="2165546" cy="1135900"/>
          </a:xfrm>
        </p:spPr>
        <p:txBody>
          <a:bodyPr/>
          <a:lstStyle/>
          <a:p>
            <a:r>
              <a:rPr lang="en-US" b="1" dirty="0"/>
              <a:t>Output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7D50A6-9681-9593-5D0E-0399227BD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860" y="2557994"/>
            <a:ext cx="5701060" cy="384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DDA508-5A4C-9BFE-9032-9BD86A9AB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649" y="2293730"/>
            <a:ext cx="4551492" cy="38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6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1336-6AEE-6E5C-B640-AA6D5E87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3216" y="724959"/>
            <a:ext cx="7064117" cy="650725"/>
          </a:xfrm>
        </p:spPr>
        <p:txBody>
          <a:bodyPr>
            <a:normAutofit fontScale="90000"/>
          </a:bodyPr>
          <a:lstStyle/>
          <a:p>
            <a:r>
              <a:rPr lang="en-US" dirty="0"/>
              <a:t>Missing values in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E85DA-70A7-C503-3EDF-34D00E8DD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202" y="1757096"/>
            <a:ext cx="9778445" cy="4615804"/>
          </a:xfrm>
        </p:spPr>
        <p:txBody>
          <a:bodyPr/>
          <a:lstStyle/>
          <a:p>
            <a:r>
              <a:rPr lang="en-US" dirty="0"/>
              <a:t>#find missing values in the dataset
</a:t>
            </a:r>
            <a:r>
              <a:rPr lang="en-US" dirty="0" err="1"/>
              <a:t>df.isnull</a:t>
            </a:r>
            <a:r>
              <a:rPr lang="en-US" dirty="0"/>
              <a:t>().</a:t>
            </a:r>
          </a:p>
          <a:p>
            <a:r>
              <a:rPr lang="en-US" dirty="0"/>
              <a:t>sum(axis=0)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0D229-CD05-406A-49EF-54711066F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589866"/>
            <a:ext cx="45624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A98A-E886-C7D1-98D7-F787D2EF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9707" y="844903"/>
            <a:ext cx="9601196" cy="1303867"/>
          </a:xfrm>
        </p:spPr>
        <p:txBody>
          <a:bodyPr/>
          <a:lstStyle/>
          <a:p>
            <a:r>
              <a:rPr lang="en-US" dirty="0"/>
              <a:t>Retrieve and Testing the dataset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6F4E8-E462-CE8D-54CF-351B1991E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053" y="2616197"/>
            <a:ext cx="9849439" cy="4241803"/>
          </a:xfrm>
        </p:spPr>
        <p:txBody>
          <a:bodyPr/>
          <a:lstStyle/>
          <a:p>
            <a:r>
              <a:rPr lang="en-US" dirty="0"/>
              <a:t># Retrieve training and testing dataset
X = </a:t>
            </a:r>
            <a:r>
              <a:rPr lang="en-US" dirty="0" err="1"/>
              <a:t>df.iloc</a:t>
            </a:r>
            <a:r>
              <a:rPr lang="en-US" dirty="0"/>
              <a:t>[:,:-1]
Y = </a:t>
            </a:r>
            <a:r>
              <a:rPr lang="en-US" dirty="0" err="1"/>
              <a:t>df.iloc</a:t>
            </a:r>
            <a:r>
              <a:rPr lang="en-US" dirty="0"/>
              <a:t>[:,-1
print(X)</a:t>
            </a:r>
          </a:p>
        </p:txBody>
      </p:sp>
    </p:spTree>
    <p:extLst>
      <p:ext uri="{BB962C8B-B14F-4D97-AF65-F5344CB8AC3E}">
        <p14:creationId xmlns:p14="http://schemas.microsoft.com/office/powerpoint/2010/main" val="97917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D457-A44A-0A44-AE82-AA0AD11A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9707" y="185937"/>
            <a:ext cx="3970816" cy="1284650"/>
          </a:xfrm>
        </p:spPr>
        <p:txBody>
          <a:bodyPr/>
          <a:lstStyle/>
          <a:p>
            <a:r>
              <a:rPr lang="en-US" dirty="0"/>
              <a:t>Output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EC09DB-305F-9B46-0B3D-0951B87F9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585" y="1301553"/>
            <a:ext cx="10655606" cy="4699112"/>
          </a:xfrm>
        </p:spPr>
      </p:pic>
    </p:spTree>
    <p:extLst>
      <p:ext uri="{BB962C8B-B14F-4D97-AF65-F5344CB8AC3E}">
        <p14:creationId xmlns:p14="http://schemas.microsoft.com/office/powerpoint/2010/main" val="429418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E8DA-474A-C3D3-77FA-0B87465C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111040"/>
            <a:ext cx="9601196" cy="14198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7F4A2-0A20-F742-2A7A-4CCEF5B06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3" y="1064906"/>
            <a:ext cx="9601196" cy="52369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df.iloc</a:t>
            </a:r>
            <a:r>
              <a:rPr lang="en-US" dirty="0"/>
              <a:t>[:,:-1]
Y = </a:t>
            </a:r>
            <a:r>
              <a:rPr lang="en-US" dirty="0" err="1"/>
              <a:t>df.iloc</a:t>
            </a:r>
            <a:r>
              <a:rPr lang="en-US" dirty="0"/>
              <a:t>[:,-1]
print(Y)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DAB21-7B79-45B6-0BFA-911512AD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3" y="3017236"/>
            <a:ext cx="6972300" cy="320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3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D5C9-2DA4-499A-B499-62B3695DE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50" y="538421"/>
            <a:ext cx="9601196" cy="1303867"/>
          </a:xfrm>
        </p:spPr>
        <p:txBody>
          <a:bodyPr/>
          <a:lstStyle/>
          <a:p>
            <a:r>
              <a:rPr lang="en-US" b="1" dirty="0"/>
              <a:t>Select relevant Columns For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CB63C-5EB3-554C-1300-052420B40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970078"/>
            <a:ext cx="9601196" cy="37449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# Select relevant columns for analysis
</a:t>
            </a:r>
            <a:r>
              <a:rPr lang="en-US" dirty="0" err="1"/>
              <a:t>selected_columns</a:t>
            </a:r>
            <a:r>
              <a:rPr lang="en-US" dirty="0"/>
              <a:t> = [‘Age group’, ‘Industrial Category – A – Cultivators – Persons’,
                    ‘Industrial Category – B – Persons’, ‘Industrial Category – C – HHI – Persons’,
                    ‘Industrial Category – D &amp; E – Persons’, ‘Industrial Category – F – Persons’,
                    ‘Industrial Category – G – HHI – Persons’, ‘Industrial Category – H – Persons’,
                    ‘Industrial Category – I – Persons’, ‘Industrial Category – J – HHI – Persons’,
                    ‘Industrial Category – K to M – Persons’, ‘Industrial Category – N to O – Persons’,
                    ‘Industrial Category – P to Q – Persons’, ‘Industrial Category – R to U – HHI – Persons’]</a:t>
            </a:r>
          </a:p>
        </p:txBody>
      </p:sp>
    </p:spTree>
    <p:extLst>
      <p:ext uri="{BB962C8B-B14F-4D97-AF65-F5344CB8AC3E}">
        <p14:creationId xmlns:p14="http://schemas.microsoft.com/office/powerpoint/2010/main" val="716893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Organic</vt:lpstr>
      <vt:lpstr>ASSESSMENT OF MARGINAL WORKERS IN TAMILNADU </vt:lpstr>
      <vt:lpstr>Download the data set</vt:lpstr>
      <vt:lpstr>Insertion the dataset </vt:lpstr>
      <vt:lpstr>Output </vt:lpstr>
      <vt:lpstr>Missing values in dataset</vt:lpstr>
      <vt:lpstr>Retrieve and Testing the dataset </vt:lpstr>
      <vt:lpstr>Output </vt:lpstr>
      <vt:lpstr>PowerPoint Presentation</vt:lpstr>
      <vt:lpstr>Select relevant Columns For analysis </vt:lpstr>
      <vt:lpstr>Filter the dataframe</vt:lpstr>
      <vt:lpstr>Plotting points</vt:lpstr>
      <vt:lpstr>Output: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OF MARGINAL WORKERS IN TAMILNADU </dc:title>
  <dc:creator>manimathavan M</dc:creator>
  <cp:lastModifiedBy>manimathavan M</cp:lastModifiedBy>
  <cp:revision>1</cp:revision>
  <dcterms:created xsi:type="dcterms:W3CDTF">2023-10-18T09:12:26Z</dcterms:created>
  <dcterms:modified xsi:type="dcterms:W3CDTF">2023-10-18T10:24:20Z</dcterms:modified>
</cp:coreProperties>
</file>