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4"/>
  </p:normalViewPr>
  <p:slideViewPr>
    <p:cSldViewPr snapToGrid="0" snapToObjects="1">
      <p:cViewPr>
        <p:scale>
          <a:sx n="100" d="100"/>
          <a:sy n="100" d="100"/>
        </p:scale>
        <p:origin x="18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1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F31D-FDA6-204C-BFEA-0C71573DD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A981-FE5D-2B45-8CFC-B4A90002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9700"/>
            <a:ext cx="12191999" cy="809266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latin typeface="#HeadLineA" charset="0"/>
                <a:ea typeface="#HeadLineA" charset="0"/>
                <a:cs typeface="#HeadLineA" charset="0"/>
              </a:rPr>
              <a:t>SchoolChain</a:t>
            </a:r>
            <a:endParaRPr lang="en-US" sz="6600" b="1" dirty="0">
              <a:solidFill>
                <a:schemeClr val="bg1"/>
              </a:solidFill>
              <a:latin typeface="#HeadLineA" charset="0"/>
              <a:ea typeface="#HeadLineA" charset="0"/>
              <a:cs typeface="#HeadLineA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27199" y="2763732"/>
            <a:ext cx="8737600" cy="526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mtClean="0">
                <a:solidFill>
                  <a:srgbClr val="00B0F0"/>
                </a:solidFill>
                <a:latin typeface="#HeadLineA" charset="0"/>
                <a:ea typeface="#HeadLineA" charset="0"/>
                <a:cs typeface="#HeadLineA" charset="0"/>
              </a:rPr>
              <a:t>Distributed Decentralized </a:t>
            </a:r>
            <a:r>
              <a:rPr lang="en-US" sz="3600" b="1" dirty="0" smtClean="0">
                <a:solidFill>
                  <a:srgbClr val="00B0F0"/>
                </a:solidFill>
                <a:latin typeface="#HeadLineA" charset="0"/>
                <a:ea typeface="#HeadLineA" charset="0"/>
                <a:cs typeface="#HeadLineA" charset="0"/>
              </a:rPr>
              <a:t>Application for Schools </a:t>
            </a:r>
            <a:endParaRPr lang="en-US" sz="3600" b="1" dirty="0">
              <a:solidFill>
                <a:srgbClr val="00B0F0"/>
              </a:solidFill>
              <a:latin typeface="#HeadLineA" charset="0"/>
              <a:ea typeface="#HeadLineA" charset="0"/>
              <a:cs typeface="#HeadLine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383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725"/>
            <a:ext cx="10515600" cy="752475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Pain Points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schools are not monitored by  Centralized Application</a:t>
            </a:r>
          </a:p>
          <a:p>
            <a:r>
              <a:rPr lang="en-US" dirty="0" smtClean="0"/>
              <a:t>Admissions are not easy from one school to another school</a:t>
            </a:r>
          </a:p>
          <a:p>
            <a:r>
              <a:rPr lang="en-US" dirty="0" smtClean="0"/>
              <a:t>Very tough to eradicate fake certificates/fake degrees</a:t>
            </a:r>
          </a:p>
          <a:p>
            <a:r>
              <a:rPr lang="en-US" dirty="0" smtClean="0"/>
              <a:t>There is no easy way to get missing certificates </a:t>
            </a:r>
          </a:p>
          <a:p>
            <a:r>
              <a:rPr lang="en-US" dirty="0" smtClean="0"/>
              <a:t>Wasting Paper ( Original and its copies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025"/>
            <a:ext cx="10464800" cy="777875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Addressing Pain Points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168525"/>
            <a:ext cx="9639300" cy="879475"/>
          </a:xfrm>
        </p:spPr>
        <p:txBody>
          <a:bodyPr/>
          <a:lstStyle/>
          <a:p>
            <a:r>
              <a:rPr lang="en-US" sz="2400" dirty="0" smtClean="0"/>
              <a:t>A single solution to address all the above pain points  by using “BlockChain”.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6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3925" y="2759079"/>
            <a:ext cx="3821160" cy="3405440"/>
            <a:chOff x="482326" y="1097367"/>
            <a:chExt cx="6045603" cy="49317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52" y="1097367"/>
              <a:ext cx="1695515" cy="127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5" y="4780580"/>
              <a:ext cx="1638300" cy="1227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414" y="4759152"/>
              <a:ext cx="1695515" cy="127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26" y="1097368"/>
              <a:ext cx="1695515" cy="1270000"/>
            </a:xfrm>
            <a:prstGeom prst="rect">
              <a:avLst/>
            </a:prstGeom>
          </p:spPr>
        </p:pic>
        <p:sp>
          <p:nvSpPr>
            <p:cNvPr id="13" name="Left-Right Arrow 12"/>
            <p:cNvSpPr/>
            <p:nvPr/>
          </p:nvSpPr>
          <p:spPr>
            <a:xfrm>
              <a:off x="2219486" y="5327996"/>
              <a:ext cx="2612928" cy="183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-Right Arrow 13"/>
            <p:cNvSpPr/>
            <p:nvPr/>
          </p:nvSpPr>
          <p:spPr>
            <a:xfrm rot="16200000">
              <a:off x="97837" y="3526833"/>
              <a:ext cx="2509432" cy="1905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 rot="16200000">
              <a:off x="4613371" y="3501852"/>
              <a:ext cx="2324100" cy="1905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 Arrow 15"/>
            <p:cNvSpPr/>
            <p:nvPr/>
          </p:nvSpPr>
          <p:spPr>
            <a:xfrm rot="19283180">
              <a:off x="1430723" y="3569825"/>
              <a:ext cx="4190455" cy="1722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 Arrow 16"/>
            <p:cNvSpPr/>
            <p:nvPr/>
          </p:nvSpPr>
          <p:spPr>
            <a:xfrm rot="13380753">
              <a:off x="1768662" y="3555058"/>
              <a:ext cx="3789966" cy="1521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102" y="1920904"/>
              <a:ext cx="647961" cy="468513"/>
            </a:xfrm>
            <a:prstGeom prst="rect">
              <a:avLst/>
            </a:prstGeom>
          </p:spPr>
        </p:pic>
        <p:sp>
          <p:nvSpPr>
            <p:cNvPr id="21" name="Left-Right Arrow 20"/>
            <p:cNvSpPr/>
            <p:nvPr/>
          </p:nvSpPr>
          <p:spPr>
            <a:xfrm>
              <a:off x="2149024" y="1776732"/>
              <a:ext cx="2612928" cy="183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86" y="4973748"/>
              <a:ext cx="647961" cy="46851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631" y="1966538"/>
              <a:ext cx="647961" cy="46851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155" y="4780580"/>
              <a:ext cx="647961" cy="46851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08" y="3257496"/>
              <a:ext cx="1042908" cy="54453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364860" y="2759079"/>
            <a:ext cx="4340085" cy="3390643"/>
            <a:chOff x="5919868" y="2061302"/>
            <a:chExt cx="6149108" cy="38772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376" y="4638539"/>
              <a:ext cx="2260600" cy="12659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03" y="2061302"/>
              <a:ext cx="2260600" cy="12659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965" y="2110342"/>
              <a:ext cx="2260600" cy="1265936"/>
            </a:xfrm>
            <a:prstGeom prst="rect">
              <a:avLst/>
            </a:prstGeom>
          </p:spPr>
        </p:pic>
        <p:sp>
          <p:nvSpPr>
            <p:cNvPr id="26" name="Left-Right Arrow 25"/>
            <p:cNvSpPr/>
            <p:nvPr/>
          </p:nvSpPr>
          <p:spPr>
            <a:xfrm>
              <a:off x="8180468" y="2776131"/>
              <a:ext cx="1596497" cy="16117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8180468" y="5305534"/>
              <a:ext cx="1760680" cy="1939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868" y="4672566"/>
              <a:ext cx="2260600" cy="1265936"/>
            </a:xfrm>
            <a:prstGeom prst="rect">
              <a:avLst/>
            </a:prstGeom>
          </p:spPr>
        </p:pic>
        <p:sp>
          <p:nvSpPr>
            <p:cNvPr id="31" name="Left-Right Arrow 30"/>
            <p:cNvSpPr/>
            <p:nvPr/>
          </p:nvSpPr>
          <p:spPr>
            <a:xfrm rot="16200000">
              <a:off x="6286427" y="3854611"/>
              <a:ext cx="1697465" cy="21433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-Right Arrow 31"/>
            <p:cNvSpPr/>
            <p:nvPr/>
          </p:nvSpPr>
          <p:spPr>
            <a:xfrm rot="16200000">
              <a:off x="10058532" y="3854610"/>
              <a:ext cx="1697465" cy="21433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>
            <a:xfrm rot="13380753">
              <a:off x="7507901" y="4096625"/>
              <a:ext cx="2834495" cy="12600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>
            <a:xfrm rot="19283180">
              <a:off x="7547778" y="4085518"/>
              <a:ext cx="3134019" cy="14260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-Right-Up Arrow 1"/>
          <p:cNvSpPr/>
          <p:nvPr/>
        </p:nvSpPr>
        <p:spPr>
          <a:xfrm>
            <a:off x="4848372" y="2494867"/>
            <a:ext cx="1948269" cy="2033264"/>
          </a:xfrm>
          <a:prstGeom prst="leftRightUpArrow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77323"/>
            <a:ext cx="10515600" cy="812732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BlockChain - Consortium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67" y="1318242"/>
            <a:ext cx="2456078" cy="886552"/>
          </a:xfrm>
          <a:prstGeom prst="rect">
            <a:avLst/>
          </a:prstGeom>
          <a:effectLst>
            <a:glow rad="177800">
              <a:srgbClr val="FF0000">
                <a:alpha val="40000"/>
              </a:srgbClr>
            </a:glow>
          </a:effectLst>
        </p:spPr>
      </p:pic>
      <p:sp>
        <p:nvSpPr>
          <p:cNvPr id="19" name="TextBox 18"/>
          <p:cNvSpPr txBox="1"/>
          <p:nvPr/>
        </p:nvSpPr>
        <p:spPr>
          <a:xfrm>
            <a:off x="1537372" y="622218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School Chain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97826" y="6222183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College Chain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2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887"/>
            <a:ext cx="10515600" cy="836613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How it works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558925"/>
            <a:ext cx="10515600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SchoolChain</a:t>
            </a:r>
            <a:r>
              <a:rPr lang="en-US" dirty="0" smtClean="0"/>
              <a:t>” is decentralized distributed application which used to interconnect all the schools which comes under KHDA.</a:t>
            </a:r>
          </a:p>
          <a:p>
            <a:r>
              <a:rPr lang="en-US" dirty="0" smtClean="0"/>
              <a:t>Students personal records, marks and complete academic history stored in</a:t>
            </a:r>
            <a:r>
              <a:rPr lang="en-US" dirty="0"/>
              <a:t> </a:t>
            </a:r>
            <a:r>
              <a:rPr lang="en-US" dirty="0" smtClean="0"/>
              <a:t>school chain.</a:t>
            </a:r>
            <a:endParaRPr lang="en-US" dirty="0"/>
          </a:p>
          <a:p>
            <a:r>
              <a:rPr lang="en-US" dirty="0" smtClean="0"/>
              <a:t>Records can access by any schools and government entities.</a:t>
            </a:r>
          </a:p>
          <a:p>
            <a:r>
              <a:rPr lang="en-US" dirty="0" smtClean="0"/>
              <a:t>Update records can do by each and individual schools where the students studying.</a:t>
            </a:r>
          </a:p>
          <a:p>
            <a:r>
              <a:rPr lang="en-US" dirty="0" smtClean="0"/>
              <a:t>Editing record ( Correcting wrong entry) can be do by only KHDA .</a:t>
            </a:r>
          </a:p>
        </p:txBody>
      </p:sp>
    </p:spTree>
    <p:extLst>
      <p:ext uri="{BB962C8B-B14F-4D97-AF65-F5344CB8AC3E}">
        <p14:creationId xmlns:p14="http://schemas.microsoft.com/office/powerpoint/2010/main" val="3635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149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#HeadLineA</vt:lpstr>
      <vt:lpstr>Arial</vt:lpstr>
      <vt:lpstr>Calibri</vt:lpstr>
      <vt:lpstr>Calibri Light</vt:lpstr>
      <vt:lpstr>Office Theme</vt:lpstr>
      <vt:lpstr>PowerPoint Presentation</vt:lpstr>
      <vt:lpstr>Pain Points</vt:lpstr>
      <vt:lpstr>Addressing Pain Points</vt:lpstr>
      <vt:lpstr>BlockChain - Consortium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Madheswaran T</dc:creator>
  <cp:lastModifiedBy>Madheswaran T</cp:lastModifiedBy>
  <cp:revision>37</cp:revision>
  <dcterms:created xsi:type="dcterms:W3CDTF">2018-06-17T04:50:04Z</dcterms:created>
  <dcterms:modified xsi:type="dcterms:W3CDTF">2018-06-22T04:11:51Z</dcterms:modified>
</cp:coreProperties>
</file>