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0DC4-0B8C-9F21-BFB4-0BE6380C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9A70-9905-C973-D2E0-EA7509EC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EC6-84C0-7F02-4025-9503394F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A67-48B8-AE53-BD79-E08BF26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8BA1-2948-69F9-2B25-16E5CE8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4C5-EFB0-A531-81CD-0662EF1B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E5B1E-149F-D6B6-B2FE-E3823B23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B711-A80A-2DB8-90B3-92C5614E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7FD6-651C-DB2A-5E2A-7A60BC2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DFF1-3CB0-EF4F-3626-FE84794B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8002A-4D5A-1952-8424-7773B26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D6CB-E186-A134-E935-88BDD0A2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DBFF-F604-2153-FE03-51BC258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103-5359-53FA-FDDC-AD497B7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5114-9E5E-9B27-F970-383872C9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F068-2A6A-E455-C9F1-1BEE848D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9148-C286-BBF4-CA42-BFC09C05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D89C-2DFD-18FC-5737-23F6CDEE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12A5-2F91-36A0-E304-A640DC64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1D63-B569-4AA0-9977-CEB2A476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8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BF9-5057-5DF2-C73D-B49663C7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ED61-EB95-8E07-1FB5-4B226665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9165-F64D-DDFD-5A6E-DF17E67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B951-6CFD-8AEF-BF9D-8AF85C02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4820-B081-C0EC-2783-51977BC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E2C1-1C30-EB2D-2054-AEE7260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DD8D-B3B1-83CB-BCDA-A0E1F286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469A2-8990-CF35-66E5-56D3D3895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B96E0-1A82-DF89-0A25-2B308608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EA8D-D543-3164-B99D-93250EF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5DA1-5D32-1EAF-F60A-94A096C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FD5-B15F-D16C-6E88-EE5349C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ACD0A-C297-7029-328C-70C6920C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7003-8276-5AE5-71C6-2D247B0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70BF-89D8-1F72-E1D1-EAD0438D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4285-72A9-41D3-4AEF-D65D41C3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7C5F-BBA3-034C-4491-E940820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4689-7890-F3D5-F5F3-13ABD9A0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90C7-F0F7-7969-F9D1-43B426C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034-3A4B-057B-B1BD-D0271B0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9F42-E679-7F54-FA97-9FDBF83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D0CA-395C-9F6D-D9AF-528849D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A43D-5E6C-D90C-1DE7-361B4285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A1E8-C8EB-29DD-1004-83D9F05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EEEB-9C54-6C38-4CCD-CEA2D82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A023-C3C5-04AF-36CC-BB159AC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456-C271-7355-4255-3C20476F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AFEC-BC44-2DAD-B03D-2177E103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3773-1A0B-376A-FEA3-7A52A766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4D2C-E0F2-D6E8-5A92-B222A54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16AE-8B3C-113B-7A6C-ADDFAE14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E36A-4A55-D4C3-F07A-E26B6C22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214C-17F3-BD07-2902-2B44F3CA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5381C-F126-4F2A-1D93-E222C8EB5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B133-4255-9E45-3672-4176C8E4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81C2-1A3B-AFBF-B891-85636C5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4D06-BE9D-A016-827C-5544DEC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3E85-2513-BA35-10D1-E0ECD2A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DA28A-8FDD-2167-85F2-73616968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B8FEF-6355-33B3-B2FA-2855A1B2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6BBC-565D-B6FC-1CDC-C1EE52D55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6C3B-366A-484B-B3B7-84EC735EDFC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3F2C-88F9-DA56-CF99-1E1C4D49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4AEF-3B3D-8953-9F21-272C0C144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B502-5E81-418A-81AF-0834F2E0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9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nump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1D1-DD7D-F1CE-A239-15D16F13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159026"/>
            <a:ext cx="9236765" cy="33509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CAPSTONE PROJECT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HANDWRITTEN DIGIT RECOGNITION USING AUTOENCODER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BDE39-226F-242F-12D0-7E7ABD8B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PRESENTED </a:t>
            </a:r>
            <a:r>
              <a:rPr lang="en-IN" dirty="0" err="1"/>
              <a:t>BY:K.Madhini</a:t>
            </a:r>
            <a:endParaRPr lang="en-IN" dirty="0"/>
          </a:p>
          <a:p>
            <a:r>
              <a:rPr lang="en-IN" dirty="0"/>
              <a:t>REGISTER NO</a:t>
            </a:r>
            <a:r>
              <a:rPr lang="en-IN"/>
              <a:t>: 813821244032</a:t>
            </a:r>
            <a:endParaRPr lang="en-IN" dirty="0"/>
          </a:p>
          <a:p>
            <a:r>
              <a:rPr lang="en-IN" dirty="0"/>
              <a:t>COLLEGE NAME:SARANATHAN COLLEGE OF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3584-2F56-6AE2-C918-6D8C6475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BA9-69FC-109E-0208-950A6E9D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demonstrates the effectiveness of autoencoder realistic </a:t>
            </a:r>
          </a:p>
          <a:p>
            <a:pPr marL="0" indent="0">
              <a:buNone/>
            </a:pPr>
            <a:r>
              <a:rPr lang="en-IN" dirty="0"/>
              <a:t>Handwritten digit images and provides insights into the challenges and opportunities in training and deploying generative models. Moving  forward , further research and experimentation will continue to push the boundaries of generative modelling and its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12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353E-A9CA-7DCB-2934-D363C461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2E6-8161-3664-A49E-F329FA8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https://www.tensorflow.org/</a:t>
            </a:r>
            <a:endParaRPr lang="en-IN" dirty="0"/>
          </a:p>
          <a:p>
            <a:r>
              <a:rPr lang="en-IN" dirty="0">
                <a:hlinkClick r:id="rId3"/>
              </a:rPr>
              <a:t>https://keras.io/</a:t>
            </a:r>
            <a:endParaRPr lang="en-IN" dirty="0"/>
          </a:p>
          <a:p>
            <a:r>
              <a:rPr lang="en-IN" dirty="0">
                <a:hlinkClick r:id="rId4"/>
              </a:rPr>
              <a:t>https://numpy.org/</a:t>
            </a:r>
            <a:endParaRPr lang="en-IN" dirty="0"/>
          </a:p>
          <a:p>
            <a:r>
              <a:rPr lang="en-IN" dirty="0">
                <a:hlinkClick r:id="rId5"/>
              </a:rPr>
              <a:t>https://matplotlib.org/</a:t>
            </a:r>
            <a:endParaRPr lang="en-IN" dirty="0"/>
          </a:p>
          <a:p>
            <a:r>
              <a:rPr lang="en-IN" dirty="0"/>
              <a:t>Scikit-learn: machine learning in Python – scikit-learn 1.4.1 documentation</a:t>
            </a:r>
          </a:p>
          <a:p>
            <a:r>
              <a:rPr lang="en-IN" dirty="0"/>
              <a:t>MINIST handwritten digit database.</a:t>
            </a:r>
          </a:p>
        </p:txBody>
      </p:sp>
    </p:spTree>
    <p:extLst>
      <p:ext uri="{BB962C8B-B14F-4D97-AF65-F5344CB8AC3E}">
        <p14:creationId xmlns:p14="http://schemas.microsoft.com/office/powerpoint/2010/main" val="12849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EE7-6518-EB7B-A995-E9C65C9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249C1-1519-DD8B-AB34-D7B67505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Decoder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decoder layer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decodes the encoded image back to the original dimension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decoded image is reconstructed from latent space representation, and it is reconstructed from the latent space representation and is a lossy reconstruction of the original image.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Autoencoder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5B94-50C8-0D3C-58BB-12F4F287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57B1-81FE-1CC2-7DD1-208BE58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Proposed System/Solution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System Development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Algorithm &amp;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Result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790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1BA-DFEB-8257-ED13-36F9A710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6B0C-3AB7-D364-B4E8-634EDB40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aims to develop a autoencoder capable of generating</a:t>
            </a:r>
          </a:p>
          <a:p>
            <a:pPr marL="0" indent="0">
              <a:buNone/>
            </a:pPr>
            <a:r>
              <a:rPr lang="en-IN" dirty="0"/>
              <a:t>realistic handwritten digits resembling those from the MNIST dataset.</a:t>
            </a:r>
          </a:p>
          <a:p>
            <a:pPr marL="0" indent="0">
              <a:buNone/>
            </a:pPr>
            <a:r>
              <a:rPr lang="en-IN" dirty="0"/>
              <a:t>The MNIST dataset consists of 28x28 grayscale images of handwritten digits(0-9), and the objective is to create a autoencoder that can produce synthetic images resembling these digits.</a:t>
            </a:r>
          </a:p>
        </p:txBody>
      </p:sp>
    </p:spTree>
    <p:extLst>
      <p:ext uri="{BB962C8B-B14F-4D97-AF65-F5344CB8AC3E}">
        <p14:creationId xmlns:p14="http://schemas.microsoft.com/office/powerpoint/2010/main" val="37074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09AB-B86C-8BC2-0853-766224B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915E-DA0D-037C-4E28-E0E7E59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u="sng" dirty="0"/>
              <a:t>Autoencoder Architecture Design</a:t>
            </a:r>
          </a:p>
          <a:p>
            <a:r>
              <a:rPr lang="en-IN" dirty="0"/>
              <a:t>Design a autoencoder architecture consisting of encoder and decoder</a:t>
            </a:r>
          </a:p>
          <a:p>
            <a:pPr marL="0" indent="0">
              <a:buNone/>
            </a:pPr>
            <a:r>
              <a:rPr lang="en-IN" dirty="0"/>
              <a:t>   network using TensorFlow/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r>
              <a:rPr lang="en-IN" u="sng" dirty="0"/>
              <a:t>Encoder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 encoder responsible for condensing the images into a 64-  dimensional latent vector, and a decoder tasked with reconstructing the initial image based on this latent space.</a:t>
            </a:r>
          </a:p>
          <a:p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E957-E64E-EDFF-BADA-8C1B525E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3C19-1F21-328B-D3B7-1D0441E2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System Requirements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u="sng" dirty="0"/>
              <a:t>Hardware</a:t>
            </a:r>
            <a:r>
              <a:rPr lang="en-IN" dirty="0"/>
              <a:t>:</a:t>
            </a:r>
          </a:p>
          <a:p>
            <a:r>
              <a:rPr lang="en-IN" dirty="0"/>
              <a:t> CPU: A multi-core CPU is sufficient for running the training code.</a:t>
            </a:r>
          </a:p>
          <a:p>
            <a:pPr marL="0" indent="0">
              <a:buNone/>
            </a:pPr>
            <a:r>
              <a:rPr lang="en-IN" dirty="0"/>
              <a:t>However, training autoencoder can be computationally intensive, so a </a:t>
            </a:r>
          </a:p>
          <a:p>
            <a:pPr marL="0" indent="0">
              <a:buNone/>
            </a:pPr>
            <a:r>
              <a:rPr lang="en-IN" dirty="0"/>
              <a:t>Faster CPU may reduce training time.</a:t>
            </a:r>
          </a:p>
          <a:p>
            <a:r>
              <a:rPr lang="en-IN" u="sng" dirty="0"/>
              <a:t>Memory</a:t>
            </a:r>
            <a:r>
              <a:rPr lang="en-IN" dirty="0"/>
              <a:t> (RAM):</a:t>
            </a:r>
          </a:p>
          <a:p>
            <a:pPr marL="0" indent="0">
              <a:buNone/>
            </a:pPr>
            <a:r>
              <a:rPr lang="en-IN" dirty="0"/>
              <a:t>At least 8GB of RAM is recommended for handling large datasets and training deep neural networks efficiently. Higher RAM capacity may be beneficial for larger batch sizes and complex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03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87CA-5086-9E59-024F-12073810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9CB7-0666-2D91-306B-9A08086D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Internet Connection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An internet connection is needed to download the MNIST dataset</a:t>
            </a:r>
          </a:p>
          <a:p>
            <a:pPr marL="0" indent="0">
              <a:buNone/>
            </a:pPr>
            <a:r>
              <a:rPr lang="en-IN" dirty="0"/>
              <a:t> and access online resources/documentation during development.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u="sng" dirty="0"/>
              <a:t>Software Requirements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Python: The project is implemented using python programming language.</a:t>
            </a:r>
          </a:p>
          <a:p>
            <a:pPr marL="0" indent="0">
              <a:buNone/>
            </a:pPr>
            <a:r>
              <a:rPr lang="en-IN" dirty="0"/>
              <a:t>TensorFlow/ </a:t>
            </a:r>
            <a:r>
              <a:rPr lang="en-IN" dirty="0" err="1"/>
              <a:t>Keras</a:t>
            </a:r>
            <a:r>
              <a:rPr lang="en-IN" dirty="0"/>
              <a:t>: TensorFlow and its high –level API, </a:t>
            </a:r>
            <a:r>
              <a:rPr lang="en-IN" dirty="0" err="1"/>
              <a:t>Keras</a:t>
            </a:r>
            <a:r>
              <a:rPr lang="en-IN" dirty="0"/>
              <a:t>, are used for building and training the autoencoder architecture.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C1D-6203-130D-DEA0-F39772C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APPROACH-CONT.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80F0-6273-7A6F-E905-B3B11F56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Google </a:t>
            </a:r>
            <a:r>
              <a:rPr lang="en-IN" u="sng" dirty="0" err="1"/>
              <a:t>Colab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These platforms can be used for interactive development, experimentation, and documentation.</a:t>
            </a:r>
          </a:p>
          <a:p>
            <a:r>
              <a:rPr lang="en-IN" u="sng" dirty="0" err="1"/>
              <a:t>Numpy</a:t>
            </a:r>
            <a:r>
              <a:rPr lang="en-IN" dirty="0"/>
              <a:t>: </a:t>
            </a:r>
            <a:r>
              <a:rPr lang="en-IN" dirty="0" err="1"/>
              <a:t>Numpy</a:t>
            </a:r>
            <a:r>
              <a:rPr lang="en-IN" dirty="0"/>
              <a:t> is used for numerical </a:t>
            </a:r>
            <a:r>
              <a:rPr lang="en-IN" dirty="0" err="1"/>
              <a:t>computaions</a:t>
            </a:r>
            <a:r>
              <a:rPr lang="en-IN" dirty="0"/>
              <a:t> and array </a:t>
            </a:r>
            <a:r>
              <a:rPr lang="en-IN" dirty="0" err="1"/>
              <a:t>mainipulation</a:t>
            </a:r>
            <a:r>
              <a:rPr lang="en-IN" dirty="0"/>
              <a:t>.</a:t>
            </a:r>
          </a:p>
          <a:p>
            <a:r>
              <a:rPr lang="en-IN" u="sng" dirty="0"/>
              <a:t>Matplotlib</a:t>
            </a:r>
            <a:r>
              <a:rPr lang="en-IN" dirty="0"/>
              <a:t>: Matplotlib is used for data visualization, including plotting loss curves and displaying generated images.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81E2-7562-B526-69B5-6FC230C7120F}"/>
              </a:ext>
            </a:extLst>
          </p:cNvPr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</p:txBody>
      </p:sp>
    </p:spTree>
    <p:extLst>
      <p:ext uri="{BB962C8B-B14F-4D97-AF65-F5344CB8AC3E}">
        <p14:creationId xmlns:p14="http://schemas.microsoft.com/office/powerpoint/2010/main" val="246886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8896-F31C-597B-BC12-F40A9B0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ALGORITHEM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833C-F3EA-0F42-4817-28751AE2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/>
              <a:t>Data Preparation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Downloaded the MNIST dataset.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Preprocessed</a:t>
            </a:r>
            <a:r>
              <a:rPr lang="en-IN" dirty="0"/>
              <a:t> the images by normalizing pixel values to the range[0 to 1].</a:t>
            </a:r>
          </a:p>
          <a:p>
            <a:r>
              <a:rPr lang="en-IN" u="sng" dirty="0"/>
              <a:t>Encoder </a:t>
            </a:r>
            <a:r>
              <a:rPr lang="en-IN" u="sng" dirty="0" err="1"/>
              <a:t>natwork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The Encoder layer compresses the input image into a latent space representation. It encodes the input image as a compressed representation in a reduced dimension. The compressed image is a distorted version of the original image. The code layer represents the</a:t>
            </a:r>
          </a:p>
          <a:p>
            <a:pPr marL="0" indent="0">
              <a:buNone/>
            </a:pPr>
            <a:r>
              <a:rPr lang="en-IN" dirty="0"/>
              <a:t>compressed input fed to the decoder layer.</a:t>
            </a:r>
          </a:p>
        </p:txBody>
      </p:sp>
    </p:spTree>
    <p:extLst>
      <p:ext uri="{BB962C8B-B14F-4D97-AF65-F5344CB8AC3E}">
        <p14:creationId xmlns:p14="http://schemas.microsoft.com/office/powerpoint/2010/main" val="152195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31A-9976-D2CF-BE2B-5E3CD5F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4964-4B98-D309-8AB6-9ACCA021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89596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u="sng" dirty="0"/>
              <a:t>Autoencoder training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Encoder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Input layer take raw input data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reduce the dimensionality of the input, capturing important features and patterns. These layer compose the encoder.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(latent space) is the final hidden layer, where the dimensionality is significantly reduced. This layer represents the compressed encoding of the input data.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Decoder</a:t>
            </a:r>
            <a:endParaRPr lang="en-US" b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bottleneck layer takes the encoded representation and expands it back to the dimensionality of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hidden layers progressively increase the dimensionality and aim to reconstruct the original input.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output layer produces the reconstructed output, which ideally should be as close as possible to the input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762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Nunito</vt:lpstr>
      <vt:lpstr>Wingdings</vt:lpstr>
      <vt:lpstr>Office Theme</vt:lpstr>
      <vt:lpstr>CAPSTONE PROJECT HANDWRITTEN DIGIT RECOGNITION USING AUTOENCODER</vt:lpstr>
      <vt:lpstr>OUTLINE</vt:lpstr>
      <vt:lpstr>PROBLEM STATEMENT</vt:lpstr>
      <vt:lpstr>PROPOSED SOLUTION</vt:lpstr>
      <vt:lpstr>SYSTEM APPROACH</vt:lpstr>
      <vt:lpstr>SYSTEM APPROACH-CONT.</vt:lpstr>
      <vt:lpstr>SYSTEM APPROACH-CONT.</vt:lpstr>
      <vt:lpstr>ALGORITHEM &amp; DEVELOPMENT</vt:lpstr>
      <vt:lpstr>ALGORITHM &amp;DEVELOPMENT</vt:lpstr>
      <vt:lpstr>CONCLUSION</vt:lpstr>
      <vt:lpstr>REFERENCES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HANDWRITTEN DIGIT RECOGNITION USING AUTOENCODER</dc:title>
  <dc:creator>CHRISHA A</dc:creator>
  <cp:lastModifiedBy>kirthika shree</cp:lastModifiedBy>
  <cp:revision>5</cp:revision>
  <dcterms:created xsi:type="dcterms:W3CDTF">2024-04-03T17:24:32Z</dcterms:created>
  <dcterms:modified xsi:type="dcterms:W3CDTF">2024-04-05T13:47:44Z</dcterms:modified>
</cp:coreProperties>
</file>