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60AE5B-E85D-4132-8257-003451D14BF0}"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3B806F-51D0-4209-8806-1731546BC718}" type="slidenum">
              <a:rPr lang="en-IN" smtClean="0"/>
              <a:t>‹#›</a:t>
            </a:fld>
            <a:endParaRPr lang="en-IN"/>
          </a:p>
        </p:txBody>
      </p:sp>
    </p:spTree>
    <p:extLst>
      <p:ext uri="{BB962C8B-B14F-4D97-AF65-F5344CB8AC3E}">
        <p14:creationId xmlns:p14="http://schemas.microsoft.com/office/powerpoint/2010/main" val="1530142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60AE5B-E85D-4132-8257-003451D14BF0}"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3B806F-51D0-4209-8806-1731546BC718}" type="slidenum">
              <a:rPr lang="en-IN" smtClean="0"/>
              <a:t>‹#›</a:t>
            </a:fld>
            <a:endParaRPr lang="en-IN"/>
          </a:p>
        </p:txBody>
      </p:sp>
    </p:spTree>
    <p:extLst>
      <p:ext uri="{BB962C8B-B14F-4D97-AF65-F5344CB8AC3E}">
        <p14:creationId xmlns:p14="http://schemas.microsoft.com/office/powerpoint/2010/main" val="4138300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60AE5B-E85D-4132-8257-003451D14BF0}"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3B806F-51D0-4209-8806-1731546BC718}" type="slidenum">
              <a:rPr lang="en-IN" smtClean="0"/>
              <a:t>‹#›</a:t>
            </a:fld>
            <a:endParaRPr lang="en-IN"/>
          </a:p>
        </p:txBody>
      </p:sp>
    </p:spTree>
    <p:extLst>
      <p:ext uri="{BB962C8B-B14F-4D97-AF65-F5344CB8AC3E}">
        <p14:creationId xmlns:p14="http://schemas.microsoft.com/office/powerpoint/2010/main" val="1851022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60AE5B-E85D-4132-8257-003451D14BF0}"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3B806F-51D0-4209-8806-1731546BC718}"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39162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60AE5B-E85D-4132-8257-003451D14BF0}"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3B806F-51D0-4209-8806-1731546BC718}" type="slidenum">
              <a:rPr lang="en-IN" smtClean="0"/>
              <a:t>‹#›</a:t>
            </a:fld>
            <a:endParaRPr lang="en-IN"/>
          </a:p>
        </p:txBody>
      </p:sp>
    </p:spTree>
    <p:extLst>
      <p:ext uri="{BB962C8B-B14F-4D97-AF65-F5344CB8AC3E}">
        <p14:creationId xmlns:p14="http://schemas.microsoft.com/office/powerpoint/2010/main" val="1321399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B60AE5B-E85D-4132-8257-003451D14BF0}" type="datetimeFigureOut">
              <a:rPr lang="en-IN" smtClean="0"/>
              <a:t>25-10-2023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3B806F-51D0-4209-8806-1731546BC718}" type="slidenum">
              <a:rPr lang="en-IN" smtClean="0"/>
              <a:t>‹#›</a:t>
            </a:fld>
            <a:endParaRPr lang="en-IN"/>
          </a:p>
        </p:txBody>
      </p:sp>
    </p:spTree>
    <p:extLst>
      <p:ext uri="{BB962C8B-B14F-4D97-AF65-F5344CB8AC3E}">
        <p14:creationId xmlns:p14="http://schemas.microsoft.com/office/powerpoint/2010/main" val="3362972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B60AE5B-E85D-4132-8257-003451D14BF0}" type="datetimeFigureOut">
              <a:rPr lang="en-IN" smtClean="0"/>
              <a:t>25-10-2023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3B806F-51D0-4209-8806-1731546BC718}" type="slidenum">
              <a:rPr lang="en-IN" smtClean="0"/>
              <a:t>‹#›</a:t>
            </a:fld>
            <a:endParaRPr lang="en-IN"/>
          </a:p>
        </p:txBody>
      </p:sp>
    </p:spTree>
    <p:extLst>
      <p:ext uri="{BB962C8B-B14F-4D97-AF65-F5344CB8AC3E}">
        <p14:creationId xmlns:p14="http://schemas.microsoft.com/office/powerpoint/2010/main" val="1675221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60AE5B-E85D-4132-8257-003451D14BF0}"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3B806F-51D0-4209-8806-1731546BC718}" type="slidenum">
              <a:rPr lang="en-IN" smtClean="0"/>
              <a:t>‹#›</a:t>
            </a:fld>
            <a:endParaRPr lang="en-IN"/>
          </a:p>
        </p:txBody>
      </p:sp>
    </p:spTree>
    <p:extLst>
      <p:ext uri="{BB962C8B-B14F-4D97-AF65-F5344CB8AC3E}">
        <p14:creationId xmlns:p14="http://schemas.microsoft.com/office/powerpoint/2010/main" val="306521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60AE5B-E85D-4132-8257-003451D14BF0}"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3B806F-51D0-4209-8806-1731546BC718}" type="slidenum">
              <a:rPr lang="en-IN" smtClean="0"/>
              <a:t>‹#›</a:t>
            </a:fld>
            <a:endParaRPr lang="en-IN"/>
          </a:p>
        </p:txBody>
      </p:sp>
    </p:spTree>
    <p:extLst>
      <p:ext uri="{BB962C8B-B14F-4D97-AF65-F5344CB8AC3E}">
        <p14:creationId xmlns:p14="http://schemas.microsoft.com/office/powerpoint/2010/main" val="1241024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60AE5B-E85D-4132-8257-003451D14BF0}"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3B806F-51D0-4209-8806-1731546BC718}" type="slidenum">
              <a:rPr lang="en-IN" smtClean="0"/>
              <a:t>‹#›</a:t>
            </a:fld>
            <a:endParaRPr lang="en-IN"/>
          </a:p>
        </p:txBody>
      </p:sp>
    </p:spTree>
    <p:extLst>
      <p:ext uri="{BB962C8B-B14F-4D97-AF65-F5344CB8AC3E}">
        <p14:creationId xmlns:p14="http://schemas.microsoft.com/office/powerpoint/2010/main" val="2399018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60AE5B-E85D-4132-8257-003451D14BF0}"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3B806F-51D0-4209-8806-1731546BC718}" type="slidenum">
              <a:rPr lang="en-IN" smtClean="0"/>
              <a:t>‹#›</a:t>
            </a:fld>
            <a:endParaRPr lang="en-IN"/>
          </a:p>
        </p:txBody>
      </p:sp>
    </p:spTree>
    <p:extLst>
      <p:ext uri="{BB962C8B-B14F-4D97-AF65-F5344CB8AC3E}">
        <p14:creationId xmlns:p14="http://schemas.microsoft.com/office/powerpoint/2010/main" val="3806150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60AE5B-E85D-4132-8257-003451D14BF0}"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3B806F-51D0-4209-8806-1731546BC718}" type="slidenum">
              <a:rPr lang="en-IN" smtClean="0"/>
              <a:t>‹#›</a:t>
            </a:fld>
            <a:endParaRPr lang="en-IN"/>
          </a:p>
        </p:txBody>
      </p:sp>
    </p:spTree>
    <p:extLst>
      <p:ext uri="{BB962C8B-B14F-4D97-AF65-F5344CB8AC3E}">
        <p14:creationId xmlns:p14="http://schemas.microsoft.com/office/powerpoint/2010/main" val="2623934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60AE5B-E85D-4132-8257-003451D14BF0}" type="datetimeFigureOut">
              <a:rPr lang="en-IN" smtClean="0"/>
              <a:t>25-10-2023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3B806F-51D0-4209-8806-1731546BC718}" type="slidenum">
              <a:rPr lang="en-IN" smtClean="0"/>
              <a:t>‹#›</a:t>
            </a:fld>
            <a:endParaRPr lang="en-IN"/>
          </a:p>
        </p:txBody>
      </p:sp>
    </p:spTree>
    <p:extLst>
      <p:ext uri="{BB962C8B-B14F-4D97-AF65-F5344CB8AC3E}">
        <p14:creationId xmlns:p14="http://schemas.microsoft.com/office/powerpoint/2010/main" val="2414400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60AE5B-E85D-4132-8257-003451D14BF0}" type="datetimeFigureOut">
              <a:rPr lang="en-IN" smtClean="0"/>
              <a:t>25-10-2023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3B806F-51D0-4209-8806-1731546BC718}" type="slidenum">
              <a:rPr lang="en-IN" smtClean="0"/>
              <a:t>‹#›</a:t>
            </a:fld>
            <a:endParaRPr lang="en-IN"/>
          </a:p>
        </p:txBody>
      </p:sp>
    </p:spTree>
    <p:extLst>
      <p:ext uri="{BB962C8B-B14F-4D97-AF65-F5344CB8AC3E}">
        <p14:creationId xmlns:p14="http://schemas.microsoft.com/office/powerpoint/2010/main" val="2465496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B60AE5B-E85D-4132-8257-003451D14BF0}" type="datetimeFigureOut">
              <a:rPr lang="en-IN" smtClean="0"/>
              <a:t>25-10-2023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3B806F-51D0-4209-8806-1731546BC718}" type="slidenum">
              <a:rPr lang="en-IN" smtClean="0"/>
              <a:t>‹#›</a:t>
            </a:fld>
            <a:endParaRPr lang="en-IN"/>
          </a:p>
        </p:txBody>
      </p:sp>
    </p:spTree>
    <p:extLst>
      <p:ext uri="{BB962C8B-B14F-4D97-AF65-F5344CB8AC3E}">
        <p14:creationId xmlns:p14="http://schemas.microsoft.com/office/powerpoint/2010/main" val="1993232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60AE5B-E85D-4132-8257-003451D14BF0}"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3B806F-51D0-4209-8806-1731546BC718}" type="slidenum">
              <a:rPr lang="en-IN" smtClean="0"/>
              <a:t>‹#›</a:t>
            </a:fld>
            <a:endParaRPr lang="en-IN"/>
          </a:p>
        </p:txBody>
      </p:sp>
    </p:spTree>
    <p:extLst>
      <p:ext uri="{BB962C8B-B14F-4D97-AF65-F5344CB8AC3E}">
        <p14:creationId xmlns:p14="http://schemas.microsoft.com/office/powerpoint/2010/main" val="132763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60AE5B-E85D-4132-8257-003451D14BF0}"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3B806F-51D0-4209-8806-1731546BC718}" type="slidenum">
              <a:rPr lang="en-IN" smtClean="0"/>
              <a:t>‹#›</a:t>
            </a:fld>
            <a:endParaRPr lang="en-IN"/>
          </a:p>
        </p:txBody>
      </p:sp>
    </p:spTree>
    <p:extLst>
      <p:ext uri="{BB962C8B-B14F-4D97-AF65-F5344CB8AC3E}">
        <p14:creationId xmlns:p14="http://schemas.microsoft.com/office/powerpoint/2010/main" val="4243258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B60AE5B-E85D-4132-8257-003451D14BF0}" type="datetimeFigureOut">
              <a:rPr lang="en-IN" smtClean="0"/>
              <a:t>25-10-2023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F3B806F-51D0-4209-8806-1731546BC718}" type="slidenum">
              <a:rPr lang="en-IN" smtClean="0"/>
              <a:t>‹#›</a:t>
            </a:fld>
            <a:endParaRPr lang="en-IN"/>
          </a:p>
        </p:txBody>
      </p:sp>
    </p:spTree>
    <p:extLst>
      <p:ext uri="{BB962C8B-B14F-4D97-AF65-F5344CB8AC3E}">
        <p14:creationId xmlns:p14="http://schemas.microsoft.com/office/powerpoint/2010/main" val="223866500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B1EBD-E804-3A2B-5BF6-3EB8E568FC59}"/>
              </a:ext>
            </a:extLst>
          </p:cNvPr>
          <p:cNvSpPr>
            <a:spLocks noGrp="1"/>
          </p:cNvSpPr>
          <p:nvPr>
            <p:ph type="ctrTitle"/>
          </p:nvPr>
        </p:nvSpPr>
        <p:spPr>
          <a:xfrm>
            <a:off x="618565" y="643713"/>
            <a:ext cx="10959353" cy="1682627"/>
          </a:xfrm>
        </p:spPr>
        <p:txBody>
          <a:bodyPr>
            <a:normAutofit/>
          </a:bodyPr>
          <a:lstStyle/>
          <a:p>
            <a:r>
              <a:rPr lang="en-US" sz="4800" dirty="0">
                <a:solidFill>
                  <a:schemeClr val="accent1"/>
                </a:solidFill>
                <a:latin typeface="Algerian" panose="04020705040A02060702" pitchFamily="82" charset="0"/>
              </a:rPr>
              <a:t>J K </a:t>
            </a:r>
            <a:r>
              <a:rPr lang="en-US" sz="4800" dirty="0" err="1">
                <a:solidFill>
                  <a:schemeClr val="accent1"/>
                </a:solidFill>
                <a:latin typeface="Algerian" panose="04020705040A02060702" pitchFamily="82" charset="0"/>
              </a:rPr>
              <a:t>K</a:t>
            </a:r>
            <a:r>
              <a:rPr lang="en-US" sz="4800" dirty="0">
                <a:solidFill>
                  <a:schemeClr val="accent1"/>
                </a:solidFill>
                <a:latin typeface="Algerian" panose="04020705040A02060702" pitchFamily="82" charset="0"/>
              </a:rPr>
              <a:t> NATTRAJA COLLEGE OF ENGINEERING AND TECHNOLOGY</a:t>
            </a:r>
            <a:endParaRPr lang="en-IN" dirty="0"/>
          </a:p>
        </p:txBody>
      </p:sp>
      <p:sp>
        <p:nvSpPr>
          <p:cNvPr id="3" name="Subtitle 2">
            <a:extLst>
              <a:ext uri="{FF2B5EF4-FFF2-40B4-BE49-F238E27FC236}">
                <a16:creationId xmlns:a16="http://schemas.microsoft.com/office/drawing/2014/main" id="{8A68BA55-A008-53E0-1D70-E83551BE0602}"/>
              </a:ext>
            </a:extLst>
          </p:cNvPr>
          <p:cNvSpPr>
            <a:spLocks noGrp="1"/>
          </p:cNvSpPr>
          <p:nvPr>
            <p:ph type="subTitle" idx="1"/>
          </p:nvPr>
        </p:nvSpPr>
        <p:spPr>
          <a:xfrm>
            <a:off x="874060" y="3886200"/>
            <a:ext cx="3966882" cy="2608729"/>
          </a:xfrm>
        </p:spPr>
        <p:txBody>
          <a:bodyPr>
            <a:normAutofit fontScale="92500" lnSpcReduction="10000"/>
          </a:bodyPr>
          <a:lstStyle/>
          <a:p>
            <a:r>
              <a:rPr lang="en-US" sz="2400" dirty="0">
                <a:solidFill>
                  <a:schemeClr val="accent1"/>
                </a:solidFill>
                <a:latin typeface="Algerian" panose="04020705040A02060702" pitchFamily="82" charset="0"/>
              </a:rPr>
              <a:t>TEAM MEMBERS:                                                                            </a:t>
            </a:r>
          </a:p>
          <a:p>
            <a:r>
              <a:rPr lang="en-US" sz="2400" dirty="0"/>
              <a:t>	</a:t>
            </a:r>
            <a:r>
              <a:rPr lang="en-US" sz="2400" dirty="0">
                <a:solidFill>
                  <a:schemeClr val="tx1"/>
                </a:solidFill>
              </a:rPr>
              <a:t>JAE DIVYA S                                                                            </a:t>
            </a:r>
          </a:p>
          <a:p>
            <a:r>
              <a:rPr lang="en-US" sz="2400" dirty="0">
                <a:solidFill>
                  <a:schemeClr val="tx1"/>
                </a:solidFill>
              </a:rPr>
              <a:t>	MADHUMITHA R</a:t>
            </a:r>
          </a:p>
          <a:p>
            <a:r>
              <a:rPr lang="en-US" sz="2400" dirty="0">
                <a:solidFill>
                  <a:schemeClr val="tx1"/>
                </a:solidFill>
              </a:rPr>
              <a:t>	GOMATHI K</a:t>
            </a:r>
          </a:p>
          <a:p>
            <a:r>
              <a:rPr lang="en-US" sz="2400" dirty="0">
                <a:solidFill>
                  <a:schemeClr val="tx1"/>
                </a:solidFill>
              </a:rPr>
              <a:t>	SATHYA DEVI P</a:t>
            </a:r>
            <a:endParaRPr lang="en-IN" sz="2400" dirty="0">
              <a:solidFill>
                <a:schemeClr val="tx1"/>
              </a:solidFill>
            </a:endParaRPr>
          </a:p>
          <a:p>
            <a:endParaRPr lang="en-IN" dirty="0"/>
          </a:p>
        </p:txBody>
      </p:sp>
      <p:sp>
        <p:nvSpPr>
          <p:cNvPr id="4" name="TextBox 3">
            <a:extLst>
              <a:ext uri="{FF2B5EF4-FFF2-40B4-BE49-F238E27FC236}">
                <a16:creationId xmlns:a16="http://schemas.microsoft.com/office/drawing/2014/main" id="{62585BD9-9D0B-5A5F-D6F4-4A22299B528C}"/>
              </a:ext>
            </a:extLst>
          </p:cNvPr>
          <p:cNvSpPr txBox="1"/>
          <p:nvPr/>
        </p:nvSpPr>
        <p:spPr>
          <a:xfrm>
            <a:off x="7947212" y="3980329"/>
            <a:ext cx="3370728" cy="1292662"/>
          </a:xfrm>
          <a:prstGeom prst="rect">
            <a:avLst/>
          </a:prstGeom>
          <a:noFill/>
        </p:spPr>
        <p:txBody>
          <a:bodyPr wrap="square" rtlCol="0">
            <a:spAutoFit/>
          </a:bodyPr>
          <a:lstStyle/>
          <a:p>
            <a:r>
              <a:rPr lang="en-US" sz="2000" dirty="0">
                <a:solidFill>
                  <a:schemeClr val="accent1"/>
                </a:solidFill>
                <a:latin typeface="Algerian" panose="04020705040A02060702" pitchFamily="82" charset="0"/>
              </a:rPr>
              <a:t>MENTOR:</a:t>
            </a:r>
          </a:p>
          <a:p>
            <a:r>
              <a:rPr lang="en-US" sz="2000" dirty="0"/>
              <a:t>                                                                                  MURUGASHANKAR S</a:t>
            </a:r>
          </a:p>
          <a:p>
            <a:endParaRPr lang="en-IN" dirty="0"/>
          </a:p>
        </p:txBody>
      </p:sp>
    </p:spTree>
    <p:extLst>
      <p:ext uri="{BB962C8B-B14F-4D97-AF65-F5344CB8AC3E}">
        <p14:creationId xmlns:p14="http://schemas.microsoft.com/office/powerpoint/2010/main" val="3314400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0F397-E38C-2B0E-D88A-9ED01B43C51E}"/>
              </a:ext>
            </a:extLst>
          </p:cNvPr>
          <p:cNvSpPr>
            <a:spLocks noGrp="1"/>
          </p:cNvSpPr>
          <p:nvPr>
            <p:ph type="title"/>
          </p:nvPr>
        </p:nvSpPr>
        <p:spPr>
          <a:xfrm>
            <a:off x="913775" y="618517"/>
            <a:ext cx="2340413" cy="1596177"/>
          </a:xfrm>
        </p:spPr>
        <p:txBody>
          <a:bodyPr/>
          <a:lstStyle/>
          <a:p>
            <a:r>
              <a:rPr lang="en-US" dirty="0">
                <a:solidFill>
                  <a:schemeClr val="accent1"/>
                </a:solidFill>
                <a:latin typeface="Algerian" panose="04020705040A02060702" pitchFamily="82" charset="0"/>
              </a:rPr>
              <a:t>OUTPUT</a:t>
            </a:r>
            <a:endParaRPr lang="en-IN" dirty="0">
              <a:solidFill>
                <a:schemeClr val="accent1"/>
              </a:solidFill>
              <a:latin typeface="Algerian" panose="04020705040A02060702" pitchFamily="82" charset="0"/>
            </a:endParaRPr>
          </a:p>
        </p:txBody>
      </p:sp>
      <p:pic>
        <p:nvPicPr>
          <p:cNvPr id="9" name="Content Placeholder 8" descr="A screenshot of a computer&#10;&#10;Description automatically generated">
            <a:extLst>
              <a:ext uri="{FF2B5EF4-FFF2-40B4-BE49-F238E27FC236}">
                <a16:creationId xmlns:a16="http://schemas.microsoft.com/office/drawing/2014/main" id="{CE2C7128-5DD5-BE08-9CAD-48DC8246A72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178424" y="2214695"/>
            <a:ext cx="8122023" cy="4024788"/>
          </a:xfrm>
        </p:spPr>
      </p:pic>
    </p:spTree>
    <p:extLst>
      <p:ext uri="{BB962C8B-B14F-4D97-AF65-F5344CB8AC3E}">
        <p14:creationId xmlns:p14="http://schemas.microsoft.com/office/powerpoint/2010/main" val="2788727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369D6-B8DE-1378-0322-FFEAF2A3CFC1}"/>
              </a:ext>
            </a:extLst>
          </p:cNvPr>
          <p:cNvSpPr>
            <a:spLocks noGrp="1"/>
          </p:cNvSpPr>
          <p:nvPr>
            <p:ph type="title"/>
          </p:nvPr>
        </p:nvSpPr>
        <p:spPr>
          <a:xfrm>
            <a:off x="913774" y="977155"/>
            <a:ext cx="2111813" cy="510989"/>
          </a:xfrm>
        </p:spPr>
        <p:txBody>
          <a:bodyPr>
            <a:normAutofit fontScale="90000"/>
          </a:bodyPr>
          <a:lstStyle/>
          <a:p>
            <a:r>
              <a:rPr lang="en-US" sz="3600" dirty="0">
                <a:solidFill>
                  <a:schemeClr val="accent1"/>
                </a:solidFill>
                <a:latin typeface="Algerian" panose="04020705040A02060702" pitchFamily="82" charset="0"/>
              </a:rPr>
              <a:t>SOURCE:</a:t>
            </a:r>
            <a:br>
              <a:rPr lang="en-IN" sz="3600" dirty="0">
                <a:solidFill>
                  <a:schemeClr val="accent1"/>
                </a:solidFill>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CD6F7AFC-53EF-A94F-571E-6A9C46DA9638}"/>
              </a:ext>
            </a:extLst>
          </p:cNvPr>
          <p:cNvSpPr>
            <a:spLocks noGrp="1"/>
          </p:cNvSpPr>
          <p:nvPr>
            <p:ph sz="quarter" idx="13"/>
          </p:nvPr>
        </p:nvSpPr>
        <p:spPr>
          <a:xfrm>
            <a:off x="913774" y="2796988"/>
            <a:ext cx="10363826" cy="2994211"/>
          </a:xfrm>
        </p:spPr>
        <p:txBody>
          <a:bodyPr/>
          <a:lstStyle/>
          <a:p>
            <a:pPr marL="0" indent="0">
              <a:buNone/>
            </a:pPr>
            <a:r>
              <a:rPr lang="en-US" sz="2800" dirty="0">
                <a:solidFill>
                  <a:schemeClr val="accent1"/>
                </a:solidFill>
                <a:latin typeface="Algerian" panose="04020705040A02060702" pitchFamily="82" charset="0"/>
              </a:rPr>
              <a:t>USED SOFTWARE FOR PROGRAMMING:</a:t>
            </a:r>
            <a:endParaRPr lang="en-IN" sz="2800" dirty="0">
              <a:solidFill>
                <a:schemeClr val="accent1"/>
              </a:solidFill>
              <a:latin typeface="Algerian" panose="04020705040A02060702" pitchFamily="82" charset="0"/>
            </a:endParaRPr>
          </a:p>
          <a:p>
            <a:pPr marL="0" indent="0">
              <a:buNone/>
            </a:pPr>
            <a:r>
              <a:rPr lang="en-IN" dirty="0"/>
              <a:t>	</a:t>
            </a:r>
            <a:r>
              <a:rPr lang="en-US" sz="2400" cap="none" dirty="0" err="1">
                <a:latin typeface="Arial Rounded MT Bold" panose="020F0704030504030204" pitchFamily="34" charset="0"/>
              </a:rPr>
              <a:t>pycharm</a:t>
            </a:r>
            <a:r>
              <a:rPr lang="en-US" sz="2400" cap="none" dirty="0">
                <a:latin typeface="Arial Rounded MT Bold" panose="020F0704030504030204" pitchFamily="34" charset="0"/>
              </a:rPr>
              <a:t> with installed pandas.</a:t>
            </a:r>
            <a:endParaRPr lang="en-IN" sz="2400" cap="none" dirty="0">
              <a:latin typeface="Arial Rounded MT Bold" panose="020F0704030504030204" pitchFamily="34" charset="0"/>
            </a:endParaRPr>
          </a:p>
          <a:p>
            <a:pPr marL="0" indent="0">
              <a:buNone/>
            </a:pPr>
            <a:endParaRPr lang="en-IN" dirty="0"/>
          </a:p>
        </p:txBody>
      </p:sp>
      <p:sp>
        <p:nvSpPr>
          <p:cNvPr id="4" name="TextBox 3">
            <a:extLst>
              <a:ext uri="{FF2B5EF4-FFF2-40B4-BE49-F238E27FC236}">
                <a16:creationId xmlns:a16="http://schemas.microsoft.com/office/drawing/2014/main" id="{7AEED62F-14BC-B399-0A9D-E883C44435BB}"/>
              </a:ext>
            </a:extLst>
          </p:cNvPr>
          <p:cNvSpPr txBox="1"/>
          <p:nvPr/>
        </p:nvSpPr>
        <p:spPr>
          <a:xfrm>
            <a:off x="1969680" y="1488144"/>
            <a:ext cx="7133979" cy="1107996"/>
          </a:xfrm>
          <a:prstGeom prst="rect">
            <a:avLst/>
          </a:prstGeom>
          <a:noFill/>
        </p:spPr>
        <p:txBody>
          <a:bodyPr wrap="square" rtlCol="0">
            <a:spAutoFit/>
          </a:bodyPr>
          <a:lstStyle/>
          <a:p>
            <a:r>
              <a:rPr lang="en-US" sz="2400" dirty="0">
                <a:latin typeface="Arial Rounded MT Bold" panose="020F0704030504030204" pitchFamily="34" charset="0"/>
              </a:rPr>
              <a:t>Product demand prediction with machine learning with the use of Kaggle.</a:t>
            </a:r>
            <a:endParaRPr lang="en-IN" sz="2400" dirty="0">
              <a:latin typeface="Arial Rounded MT Bold" panose="020F0704030504030204" pitchFamily="34" charset="0"/>
            </a:endParaRPr>
          </a:p>
          <a:p>
            <a:endParaRPr lang="en-IN" dirty="0"/>
          </a:p>
        </p:txBody>
      </p:sp>
    </p:spTree>
    <p:extLst>
      <p:ext uri="{BB962C8B-B14F-4D97-AF65-F5344CB8AC3E}">
        <p14:creationId xmlns:p14="http://schemas.microsoft.com/office/powerpoint/2010/main" val="2819477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6FC86-C205-4A49-B4D6-A5D84C7708DB}"/>
              </a:ext>
            </a:extLst>
          </p:cNvPr>
          <p:cNvSpPr txBox="1"/>
          <p:nvPr/>
        </p:nvSpPr>
        <p:spPr>
          <a:xfrm>
            <a:off x="3429000" y="2151529"/>
            <a:ext cx="6333565" cy="1754326"/>
          </a:xfrm>
          <a:prstGeom prst="rect">
            <a:avLst/>
          </a:prstGeom>
          <a:noFill/>
        </p:spPr>
        <p:txBody>
          <a:bodyPr wrap="square" rtlCol="0">
            <a:spAutoFit/>
          </a:bodyPr>
          <a:lstStyle/>
          <a:p>
            <a:r>
              <a:rPr lang="en-US" sz="6000" i="1" cap="none" spc="50" dirty="0">
                <a:ln w="0"/>
                <a:solidFill>
                  <a:schemeClr val="accent1"/>
                </a:solidFill>
                <a:effectLst>
                  <a:innerShdw blurRad="63500" dist="50800" dir="13500000">
                    <a:srgbClr val="000000">
                      <a:alpha val="50000"/>
                    </a:srgbClr>
                  </a:innerShdw>
                </a:effectLst>
                <a:latin typeface="Algerian" panose="04020705040A02060702" pitchFamily="82" charset="0"/>
              </a:rPr>
              <a:t>THANK YOU…</a:t>
            </a:r>
          </a:p>
          <a:p>
            <a:endParaRPr lang="en-IN" sz="4800" dirty="0"/>
          </a:p>
        </p:txBody>
      </p:sp>
    </p:spTree>
    <p:extLst>
      <p:ext uri="{BB962C8B-B14F-4D97-AF65-F5344CB8AC3E}">
        <p14:creationId xmlns:p14="http://schemas.microsoft.com/office/powerpoint/2010/main" val="1004636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7FFD6-66AE-A60D-95A6-622FDE8FDD16}"/>
              </a:ext>
            </a:extLst>
          </p:cNvPr>
          <p:cNvSpPr>
            <a:spLocks noGrp="1"/>
          </p:cNvSpPr>
          <p:nvPr>
            <p:ph type="title"/>
          </p:nvPr>
        </p:nvSpPr>
        <p:spPr>
          <a:xfrm>
            <a:off x="913776" y="618518"/>
            <a:ext cx="7557872" cy="1035470"/>
          </a:xfrm>
        </p:spPr>
        <p:txBody>
          <a:bodyPr>
            <a:normAutofit fontScale="90000"/>
          </a:bodyPr>
          <a:lstStyle/>
          <a:p>
            <a:r>
              <a:rPr lang="en-IN" sz="3600" b="0" i="0" dirty="0">
                <a:solidFill>
                  <a:schemeClr val="accent1"/>
                </a:solidFill>
                <a:effectLst/>
                <a:latin typeface="Algerian" panose="04020705040A02060702" pitchFamily="82" charset="0"/>
              </a:rPr>
              <a:t>Design and Innovation Proposal: </a:t>
            </a:r>
            <a:br>
              <a:rPr lang="en-IN" sz="3600" dirty="0">
                <a:solidFill>
                  <a:schemeClr val="accent1"/>
                </a:solidFill>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3CE3C867-A84C-03A6-10BC-869EC6C3FBEF}"/>
              </a:ext>
            </a:extLst>
          </p:cNvPr>
          <p:cNvSpPr>
            <a:spLocks noGrp="1"/>
          </p:cNvSpPr>
          <p:nvPr>
            <p:ph sz="quarter" idx="13"/>
          </p:nvPr>
        </p:nvSpPr>
        <p:spPr>
          <a:xfrm>
            <a:off x="913774" y="2595329"/>
            <a:ext cx="10363826" cy="3195870"/>
          </a:xfrm>
        </p:spPr>
        <p:txBody>
          <a:bodyPr>
            <a:normAutofit fontScale="92500" lnSpcReduction="20000"/>
          </a:bodyPr>
          <a:lstStyle/>
          <a:p>
            <a:pPr marL="0" indent="0">
              <a:buNone/>
            </a:pPr>
            <a:r>
              <a:rPr lang="en-US" sz="2800" dirty="0">
                <a:solidFill>
                  <a:schemeClr val="accent1"/>
                </a:solidFill>
                <a:latin typeface="Algerian" panose="04020705040A02060702" pitchFamily="82" charset="0"/>
              </a:rPr>
              <a:t>ABSTRACTION</a:t>
            </a:r>
          </a:p>
          <a:p>
            <a:endParaRPr lang="en-US" sz="2800" dirty="0">
              <a:solidFill>
                <a:schemeClr val="accent1"/>
              </a:solidFill>
              <a:latin typeface="Algerian" panose="04020705040A02060702" pitchFamily="82" charset="0"/>
            </a:endParaRPr>
          </a:p>
          <a:p>
            <a:pPr marL="0" indent="0">
              <a:buNone/>
            </a:pPr>
            <a:r>
              <a:rPr lang="en-US" dirty="0">
                <a:solidFill>
                  <a:schemeClr val="bg1">
                    <a:lumMod val="50000"/>
                  </a:schemeClr>
                </a:solidFill>
                <a:latin typeface="Arial Black" panose="020B0A04020102020204" pitchFamily="34" charset="0"/>
              </a:rPr>
              <a:t>           </a:t>
            </a:r>
            <a:r>
              <a:rPr lang="en-US" sz="2400" cap="none" dirty="0">
                <a:latin typeface="Arial Rounded MT Bold" panose="020F0704030504030204" pitchFamily="34" charset="0"/>
              </a:rPr>
              <a:t>predicting product demand is a crucial task for businesses to optimize their inventory and supply chain management. machine learning provides a powerful tool to analyze historical sales data and predict future demand with high accuracy. this guide will provide a comprehensive overview of the process and techniques involved in product demand prediction with machine learning.</a:t>
            </a:r>
          </a:p>
          <a:p>
            <a:endParaRPr lang="en-IN" dirty="0"/>
          </a:p>
        </p:txBody>
      </p:sp>
      <p:sp>
        <p:nvSpPr>
          <p:cNvPr id="4" name="TextBox 3">
            <a:extLst>
              <a:ext uri="{FF2B5EF4-FFF2-40B4-BE49-F238E27FC236}">
                <a16:creationId xmlns:a16="http://schemas.microsoft.com/office/drawing/2014/main" id="{DABB011D-B496-D926-6D57-D029349276BB}"/>
              </a:ext>
            </a:extLst>
          </p:cNvPr>
          <p:cNvSpPr txBox="1"/>
          <p:nvPr/>
        </p:nvSpPr>
        <p:spPr>
          <a:xfrm>
            <a:off x="2904565" y="1559859"/>
            <a:ext cx="6952129" cy="1107996"/>
          </a:xfrm>
          <a:prstGeom prst="rect">
            <a:avLst/>
          </a:prstGeom>
          <a:noFill/>
        </p:spPr>
        <p:txBody>
          <a:bodyPr wrap="square" rtlCol="0">
            <a:spAutoFit/>
          </a:bodyPr>
          <a:lstStyle/>
          <a:p>
            <a:r>
              <a:rPr lang="en-US" sz="2400" b="0" i="0" dirty="0">
                <a:solidFill>
                  <a:srgbClr val="000000"/>
                </a:solidFill>
                <a:effectLst/>
                <a:latin typeface="Arial Rounded MT Bold" panose="020F0704030504030204" pitchFamily="34" charset="0"/>
              </a:rPr>
              <a:t>Product Demand Prediction with Machine Learning.</a:t>
            </a:r>
            <a:endParaRPr lang="en-IN" sz="2400" dirty="0">
              <a:latin typeface="Arial Rounded MT Bold" panose="020F0704030504030204" pitchFamily="34" charset="0"/>
            </a:endParaRPr>
          </a:p>
          <a:p>
            <a:endParaRPr lang="en-IN" dirty="0"/>
          </a:p>
        </p:txBody>
      </p:sp>
    </p:spTree>
    <p:extLst>
      <p:ext uri="{BB962C8B-B14F-4D97-AF65-F5344CB8AC3E}">
        <p14:creationId xmlns:p14="http://schemas.microsoft.com/office/powerpoint/2010/main" val="3542528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34644-E198-710C-BFBF-648AF24562AC}"/>
              </a:ext>
            </a:extLst>
          </p:cNvPr>
          <p:cNvSpPr>
            <a:spLocks noGrp="1"/>
          </p:cNvSpPr>
          <p:nvPr>
            <p:ph type="title"/>
          </p:nvPr>
        </p:nvSpPr>
        <p:spPr>
          <a:xfrm>
            <a:off x="913775" y="618517"/>
            <a:ext cx="5182225" cy="1398542"/>
          </a:xfrm>
        </p:spPr>
        <p:txBody>
          <a:bodyPr/>
          <a:lstStyle/>
          <a:p>
            <a:r>
              <a:rPr lang="en-IN" sz="3600" b="0" i="0" dirty="0">
                <a:solidFill>
                  <a:schemeClr val="accent1"/>
                </a:solidFill>
                <a:effectLst/>
                <a:latin typeface="Algerian" panose="04020705040A02060702" pitchFamily="82" charset="0"/>
              </a:rPr>
              <a:t>Problem Statement:</a:t>
            </a:r>
            <a:br>
              <a:rPr lang="en-IN" sz="3600" dirty="0">
                <a:solidFill>
                  <a:schemeClr val="accent1"/>
                </a:solidFill>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8B8E14D3-4263-14F9-3479-E029418BCEFE}"/>
              </a:ext>
            </a:extLst>
          </p:cNvPr>
          <p:cNvSpPr>
            <a:spLocks noGrp="1"/>
          </p:cNvSpPr>
          <p:nvPr>
            <p:ph sz="quarter" idx="13"/>
          </p:nvPr>
        </p:nvSpPr>
        <p:spPr>
          <a:xfrm>
            <a:off x="913774" y="2017058"/>
            <a:ext cx="10363826" cy="3774141"/>
          </a:xfrm>
        </p:spPr>
        <p:txBody>
          <a:bodyPr>
            <a:normAutofit fontScale="92500" lnSpcReduction="10000"/>
          </a:bodyPr>
          <a:lstStyle/>
          <a:p>
            <a:pPr marL="0" indent="0">
              <a:buNone/>
            </a:pPr>
            <a:r>
              <a:rPr lang="en-US" sz="2800" cap="none" dirty="0">
                <a:solidFill>
                  <a:srgbClr val="000000"/>
                </a:solidFill>
                <a:latin typeface="Arial Rounded MT Bold" panose="020F0704030504030204" pitchFamily="34" charset="0"/>
              </a:rPr>
              <a:t>	A</a:t>
            </a:r>
            <a:r>
              <a:rPr lang="en-US" sz="2800" b="0" i="0" cap="none" dirty="0">
                <a:solidFill>
                  <a:srgbClr val="000000"/>
                </a:solidFill>
                <a:effectLst/>
                <a:latin typeface="Arial Rounded MT Bold" panose="020F0704030504030204" pitchFamily="34" charset="0"/>
              </a:rPr>
              <a:t>ccurately predicting product demand is crucial for businesses to optimize inventory management, production planning, and supply chain operations. traditional forecasting methods often struggle to capture the complex relationships and dynamic patterns in demand data. there is a need for an innovative machine learning solution that can leverage advanced techniques to provide accurate and actionable demand predictions.</a:t>
            </a:r>
            <a:endParaRPr lang="en-IN" sz="2800" cap="none" dirty="0">
              <a:latin typeface="Arial Rounded MT Bold" panose="020F0704030504030204" pitchFamily="34" charset="0"/>
            </a:endParaRPr>
          </a:p>
          <a:p>
            <a:endParaRPr lang="en-IN" dirty="0"/>
          </a:p>
        </p:txBody>
      </p:sp>
    </p:spTree>
    <p:extLst>
      <p:ext uri="{BB962C8B-B14F-4D97-AF65-F5344CB8AC3E}">
        <p14:creationId xmlns:p14="http://schemas.microsoft.com/office/powerpoint/2010/main" val="2611577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C78DA-E9FB-BAAE-323E-2C465FB653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E54D2EB-872C-82C0-E8D8-DA5F941ECC7A}"/>
              </a:ext>
            </a:extLst>
          </p:cNvPr>
          <p:cNvSpPr>
            <a:spLocks noGrp="1"/>
          </p:cNvSpPr>
          <p:nvPr>
            <p:ph sz="quarter" idx="13"/>
          </p:nvPr>
        </p:nvSpPr>
        <p:spPr>
          <a:xfrm>
            <a:off x="913774" y="618518"/>
            <a:ext cx="9467355" cy="5172682"/>
          </a:xfrm>
        </p:spPr>
        <p:txBody>
          <a:bodyPr/>
          <a:lstStyle/>
          <a:p>
            <a:pPr marL="0" indent="0">
              <a:buNone/>
            </a:pPr>
            <a:r>
              <a:rPr lang="en-IN" sz="2400" b="1" i="1" dirty="0">
                <a:solidFill>
                  <a:schemeClr val="accent1"/>
                </a:solidFill>
                <a:latin typeface="Algerian" panose="04020705040A02060702" pitchFamily="82" charset="0"/>
              </a:rPr>
              <a:t>Data Collection and Preparation</a:t>
            </a:r>
          </a:p>
          <a:p>
            <a:endParaRPr lang="en-IN" b="1" i="1" dirty="0">
              <a:solidFill>
                <a:schemeClr val="accent1"/>
              </a:solidFill>
              <a:latin typeface="Algerian" panose="04020705040A02060702" pitchFamily="82" charset="0"/>
            </a:endParaRPr>
          </a:p>
          <a:p>
            <a:pPr marL="0" indent="0">
              <a:buNone/>
            </a:pPr>
            <a:r>
              <a:rPr lang="en-IN" sz="1400" dirty="0">
                <a:latin typeface="Arial Rounded MT Bold" panose="020F0704030504030204" pitchFamily="34" charset="0"/>
              </a:rPr>
              <a:t>                          </a:t>
            </a:r>
            <a:r>
              <a:rPr lang="en-US" sz="2400" i="1" cap="none" dirty="0">
                <a:latin typeface="Arial Rounded MT Bold" panose="020F0704030504030204" pitchFamily="34" charset="0"/>
                <a:cs typeface="Angsana New" panose="02020603050405020304" pitchFamily="18" charset="-34"/>
              </a:rPr>
              <a:t>The first step in product demand prediction is to collect and prepare the data. this involves gathering historical sales data, along with any relevant external factors such as seasonality or marketing campaigns. the data should be cleaned and preprocessed to ensure it is in a suitable format for machine learning algorithms.</a:t>
            </a:r>
          </a:p>
          <a:p>
            <a:endParaRPr lang="en-IN" dirty="0"/>
          </a:p>
        </p:txBody>
      </p:sp>
    </p:spTree>
    <p:extLst>
      <p:ext uri="{BB962C8B-B14F-4D97-AF65-F5344CB8AC3E}">
        <p14:creationId xmlns:p14="http://schemas.microsoft.com/office/powerpoint/2010/main" val="4023556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D7D27-C9FF-642E-A176-3086F6E46A11}"/>
              </a:ext>
            </a:extLst>
          </p:cNvPr>
          <p:cNvSpPr>
            <a:spLocks noGrp="1"/>
          </p:cNvSpPr>
          <p:nvPr>
            <p:ph type="title"/>
          </p:nvPr>
        </p:nvSpPr>
        <p:spPr>
          <a:xfrm>
            <a:off x="913775" y="618518"/>
            <a:ext cx="10364451" cy="1223730"/>
          </a:xfrm>
        </p:spPr>
        <p:txBody>
          <a:bodyPr/>
          <a:lstStyle/>
          <a:p>
            <a:r>
              <a:rPr lang="en-US" sz="3600" dirty="0">
                <a:solidFill>
                  <a:schemeClr val="accent1"/>
                </a:solidFill>
                <a:latin typeface="Algerian" panose="04020705040A02060702" pitchFamily="82" charset="0"/>
              </a:rPr>
              <a:t>PROGRAMMING CODE BEFORE PREPROCESSING.</a:t>
            </a:r>
            <a:br>
              <a:rPr lang="en-IN" sz="3600" dirty="0">
                <a:solidFill>
                  <a:schemeClr val="accent1"/>
                </a:solidFill>
                <a:latin typeface="Algerian" panose="04020705040A02060702" pitchFamily="82" charset="0"/>
              </a:rPr>
            </a:br>
            <a:endParaRPr lang="en-IN" dirty="0"/>
          </a:p>
        </p:txBody>
      </p:sp>
      <p:pic>
        <p:nvPicPr>
          <p:cNvPr id="4" name="Content Placeholder 3" descr="A screenshot of a computer">
            <a:extLst>
              <a:ext uri="{FF2B5EF4-FFF2-40B4-BE49-F238E27FC236}">
                <a16:creationId xmlns:a16="http://schemas.microsoft.com/office/drawing/2014/main" id="{B3D4835E-E2C2-8C35-A446-118F2321914D}"/>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801906" y="1990165"/>
            <a:ext cx="8458199" cy="4249317"/>
          </a:xfrm>
          <a:prstGeom prst="rect">
            <a:avLst/>
          </a:prstGeom>
        </p:spPr>
      </p:pic>
    </p:spTree>
    <p:extLst>
      <p:ext uri="{BB962C8B-B14F-4D97-AF65-F5344CB8AC3E}">
        <p14:creationId xmlns:p14="http://schemas.microsoft.com/office/powerpoint/2010/main" val="1423668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D9791-510F-FBC9-7294-D1EC8A0A0594}"/>
              </a:ext>
            </a:extLst>
          </p:cNvPr>
          <p:cNvSpPr>
            <a:spLocks noGrp="1"/>
          </p:cNvSpPr>
          <p:nvPr>
            <p:ph type="title"/>
          </p:nvPr>
        </p:nvSpPr>
        <p:spPr>
          <a:xfrm>
            <a:off x="913775" y="618517"/>
            <a:ext cx="10364451" cy="1102707"/>
          </a:xfrm>
        </p:spPr>
        <p:txBody>
          <a:bodyPr>
            <a:normAutofit fontScale="90000"/>
          </a:bodyPr>
          <a:lstStyle/>
          <a:p>
            <a:r>
              <a:rPr lang="en-US" sz="3600" dirty="0">
                <a:solidFill>
                  <a:schemeClr val="accent1"/>
                </a:solidFill>
                <a:latin typeface="Algerian" panose="04020705040A02060702" pitchFamily="82" charset="0"/>
              </a:rPr>
              <a:t>PROGRAMMING CODE AFTER LOADING AND PREPROCESSING.</a:t>
            </a:r>
            <a:br>
              <a:rPr lang="en-IN" sz="3600" dirty="0">
                <a:solidFill>
                  <a:schemeClr val="accent1"/>
                </a:solidFill>
                <a:latin typeface="Algerian" panose="04020705040A02060702" pitchFamily="82" charset="0"/>
              </a:rPr>
            </a:br>
            <a:endParaRPr lang="en-IN" dirty="0"/>
          </a:p>
        </p:txBody>
      </p:sp>
      <p:pic>
        <p:nvPicPr>
          <p:cNvPr id="4" name="Content Placeholder 3" descr="A screenshot of a computer&#10;&#10;Description automatically generated">
            <a:extLst>
              <a:ext uri="{FF2B5EF4-FFF2-40B4-BE49-F238E27FC236}">
                <a16:creationId xmlns:a16="http://schemas.microsoft.com/office/drawing/2014/main" id="{9F97B992-42D7-063F-7072-37EC1C37A00B}"/>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124635" y="2366963"/>
            <a:ext cx="7906871" cy="3872520"/>
          </a:xfrm>
          <a:prstGeom prst="rect">
            <a:avLst/>
          </a:prstGeom>
        </p:spPr>
      </p:pic>
    </p:spTree>
    <p:extLst>
      <p:ext uri="{BB962C8B-B14F-4D97-AF65-F5344CB8AC3E}">
        <p14:creationId xmlns:p14="http://schemas.microsoft.com/office/powerpoint/2010/main" val="2365010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F5281-D879-1A09-46C8-31470311E348}"/>
              </a:ext>
            </a:extLst>
          </p:cNvPr>
          <p:cNvSpPr>
            <a:spLocks noGrp="1"/>
          </p:cNvSpPr>
          <p:nvPr>
            <p:ph type="title"/>
          </p:nvPr>
        </p:nvSpPr>
        <p:spPr>
          <a:xfrm>
            <a:off x="913775" y="618518"/>
            <a:ext cx="10364451" cy="1398542"/>
          </a:xfrm>
        </p:spPr>
        <p:txBody>
          <a:bodyPr/>
          <a:lstStyle/>
          <a:p>
            <a:r>
              <a:rPr lang="en-US" dirty="0">
                <a:solidFill>
                  <a:schemeClr val="accent1"/>
                </a:solidFill>
                <a:latin typeface="Algerian" panose="04020705040A02060702" pitchFamily="82" charset="0"/>
              </a:rPr>
              <a:t>IMPORTING TEST PACKAGE</a:t>
            </a:r>
            <a:endParaRPr lang="en-IN" dirty="0">
              <a:solidFill>
                <a:schemeClr val="accent1"/>
              </a:solidFill>
              <a:latin typeface="Algerian" panose="04020705040A02060702" pitchFamily="82" charset="0"/>
            </a:endParaRPr>
          </a:p>
        </p:txBody>
      </p:sp>
      <p:pic>
        <p:nvPicPr>
          <p:cNvPr id="9" name="Content Placeholder 8" descr="A screen shot of a computer program&#10;&#10;Description automatically generated">
            <a:extLst>
              <a:ext uri="{FF2B5EF4-FFF2-40B4-BE49-F238E27FC236}">
                <a16:creationId xmlns:a16="http://schemas.microsoft.com/office/drawing/2014/main" id="{F91FCEB5-EFA8-44F0-B2B0-B51A7EB92D58}"/>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299446" y="2810436"/>
            <a:ext cx="7584141" cy="2366682"/>
          </a:xfrm>
        </p:spPr>
      </p:pic>
    </p:spTree>
    <p:extLst>
      <p:ext uri="{BB962C8B-B14F-4D97-AF65-F5344CB8AC3E}">
        <p14:creationId xmlns:p14="http://schemas.microsoft.com/office/powerpoint/2010/main" val="4024656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442C6-C50D-0F4A-2804-CBD4CE83C418}"/>
              </a:ext>
            </a:extLst>
          </p:cNvPr>
          <p:cNvSpPr>
            <a:spLocks noGrp="1"/>
          </p:cNvSpPr>
          <p:nvPr>
            <p:ph type="title"/>
          </p:nvPr>
        </p:nvSpPr>
        <p:spPr>
          <a:xfrm>
            <a:off x="913775" y="618517"/>
            <a:ext cx="1681507" cy="1596177"/>
          </a:xfrm>
        </p:spPr>
        <p:txBody>
          <a:bodyPr/>
          <a:lstStyle/>
          <a:p>
            <a:r>
              <a:rPr lang="en-US" dirty="0">
                <a:solidFill>
                  <a:schemeClr val="accent1"/>
                </a:solidFill>
                <a:latin typeface="Algerian" panose="04020705040A02060702" pitchFamily="82" charset="0"/>
              </a:rPr>
              <a:t>CODE:</a:t>
            </a:r>
            <a:endParaRPr lang="en-IN" dirty="0">
              <a:solidFill>
                <a:schemeClr val="accent1"/>
              </a:solidFill>
              <a:latin typeface="Algerian" panose="04020705040A02060702" pitchFamily="82" charset="0"/>
            </a:endParaRPr>
          </a:p>
        </p:txBody>
      </p:sp>
      <p:pic>
        <p:nvPicPr>
          <p:cNvPr id="5" name="Content Placeholder 4" descr="A computer screen shot of a program code&#10;&#10;Description automatically generated">
            <a:extLst>
              <a:ext uri="{FF2B5EF4-FFF2-40B4-BE49-F238E27FC236}">
                <a16:creationId xmlns:a16="http://schemas.microsoft.com/office/drawing/2014/main" id="{3BAC7083-CCE8-19FD-2265-7532B312C0AD}"/>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89212" y="2214695"/>
            <a:ext cx="9910482" cy="3446518"/>
          </a:xfrm>
        </p:spPr>
      </p:pic>
    </p:spTree>
    <p:extLst>
      <p:ext uri="{BB962C8B-B14F-4D97-AF65-F5344CB8AC3E}">
        <p14:creationId xmlns:p14="http://schemas.microsoft.com/office/powerpoint/2010/main" val="2167196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D930E-7038-0B6B-3AEC-AD976AA57B63}"/>
              </a:ext>
            </a:extLst>
          </p:cNvPr>
          <p:cNvSpPr>
            <a:spLocks noGrp="1"/>
          </p:cNvSpPr>
          <p:nvPr>
            <p:ph type="title"/>
          </p:nvPr>
        </p:nvSpPr>
        <p:spPr>
          <a:xfrm>
            <a:off x="913775" y="618517"/>
            <a:ext cx="10364451" cy="1183389"/>
          </a:xfrm>
        </p:spPr>
        <p:txBody>
          <a:bodyPr/>
          <a:lstStyle/>
          <a:p>
            <a:r>
              <a:rPr lang="en-US" dirty="0">
                <a:solidFill>
                  <a:schemeClr val="accent1"/>
                </a:solidFill>
                <a:latin typeface="Algerian" panose="04020705040A02060702" pitchFamily="82" charset="0"/>
              </a:rPr>
              <a:t>ENTIRE CODE FOR THE PROJECT</a:t>
            </a:r>
            <a:endParaRPr lang="en-IN" dirty="0">
              <a:solidFill>
                <a:schemeClr val="accent1"/>
              </a:solidFill>
              <a:latin typeface="Algerian" panose="04020705040A02060702" pitchFamily="82" charset="0"/>
            </a:endParaRPr>
          </a:p>
        </p:txBody>
      </p:sp>
      <p:pic>
        <p:nvPicPr>
          <p:cNvPr id="9" name="Content Placeholder 8" descr="A screen shot of a computer program&#10;&#10;Description automatically generated">
            <a:extLst>
              <a:ext uri="{FF2B5EF4-FFF2-40B4-BE49-F238E27FC236}">
                <a16:creationId xmlns:a16="http://schemas.microsoft.com/office/drawing/2014/main" id="{9AA2D9C3-269C-F7D9-6B0A-8B6700D27E2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84294" y="2124635"/>
            <a:ext cx="7947211" cy="4007224"/>
          </a:xfrm>
        </p:spPr>
      </p:pic>
    </p:spTree>
    <p:extLst>
      <p:ext uri="{BB962C8B-B14F-4D97-AF65-F5344CB8AC3E}">
        <p14:creationId xmlns:p14="http://schemas.microsoft.com/office/powerpoint/2010/main" val="10922556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Droplet</Template>
  <TotalTime>80</TotalTime>
  <Words>284</Words>
  <Application>Microsoft Office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Arial Black</vt:lpstr>
      <vt:lpstr>Arial Rounded MT Bold</vt:lpstr>
      <vt:lpstr>Tw Cen MT</vt:lpstr>
      <vt:lpstr>Droplet</vt:lpstr>
      <vt:lpstr>J K K NATTRAJA COLLEGE OF ENGINEERING AND TECHNOLOGY</vt:lpstr>
      <vt:lpstr>Design and Innovation Proposal:  </vt:lpstr>
      <vt:lpstr>Problem Statement: </vt:lpstr>
      <vt:lpstr>PowerPoint Presentation</vt:lpstr>
      <vt:lpstr>PROGRAMMING CODE BEFORE PREPROCESSING. </vt:lpstr>
      <vt:lpstr>PROGRAMMING CODE AFTER LOADING AND PREPROCESSING. </vt:lpstr>
      <vt:lpstr>IMPORTING TEST PACKAGE</vt:lpstr>
      <vt:lpstr>CODE:</vt:lpstr>
      <vt:lpstr>ENTIRE CODE FOR THE PROJECT</vt:lpstr>
      <vt:lpstr>OUTPUT</vt:lpstr>
      <vt:lpstr>SOURCE: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 K K NATTRAJA COLLEGE OF ENGINEERING AND TECHNOLOGY</dc:title>
  <dc:creator>917904284742</dc:creator>
  <cp:lastModifiedBy>917904284742</cp:lastModifiedBy>
  <cp:revision>1</cp:revision>
  <dcterms:created xsi:type="dcterms:W3CDTF">2023-10-25T04:52:54Z</dcterms:created>
  <dcterms:modified xsi:type="dcterms:W3CDTF">2023-10-25T06:13:04Z</dcterms:modified>
</cp:coreProperties>
</file>