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0" r:id="rId1"/>
  </p:sldMasterIdLst>
  <p:notesMasterIdLst>
    <p:notesMasterId r:id="rId17"/>
  </p:notesMasterIdLst>
  <p:sldIdLst>
    <p:sldId id="273" r:id="rId2"/>
    <p:sldId id="274" r:id="rId3"/>
    <p:sldId id="272" r:id="rId4"/>
    <p:sldId id="267" r:id="rId5"/>
    <p:sldId id="257" r:id="rId6"/>
    <p:sldId id="258" r:id="rId7"/>
    <p:sldId id="259" r:id="rId8"/>
    <p:sldId id="260" r:id="rId9"/>
    <p:sldId id="261" r:id="rId10"/>
    <p:sldId id="268" r:id="rId11"/>
    <p:sldId id="269" r:id="rId12"/>
    <p:sldId id="263" r:id="rId13"/>
    <p:sldId id="265" r:id="rId14"/>
    <p:sldId id="275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7510AE-D91D-484F-94ED-C49565FB7662}" v="40" dt="2025-10-07T06:27:32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A42F5-D66C-4CBC-B3F6-E4BA997B296B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F732E-849A-40FF-8063-7D959794E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2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Cambria headings"/>
              </a:rPr>
              <a:t>ADITYA COLLEGE OF ENGINEERING &amp; TECHNOLOGY</a:t>
            </a:r>
            <a:endParaRPr lang="en-IN" b="1" dirty="0">
              <a:latin typeface="Cambria hea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F732E-849A-40FF-8063-7D959794E1C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71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Mrs. K. Roja Rani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F732E-849A-40FF-8063-7D959794E1C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742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F732E-849A-40FF-8063-7D959794E1C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912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F732E-849A-40FF-8063-7D959794E1C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883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F732E-849A-40FF-8063-7D959794E1C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18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7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0577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27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5362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47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7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3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1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8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4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1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9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0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9B9EBD-F9EE-D4F1-56F0-A5D540753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901" y="867168"/>
            <a:ext cx="2499919" cy="1753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C56C45-1A9B-C78F-2021-28EA06C06C6E}"/>
              </a:ext>
            </a:extLst>
          </p:cNvPr>
          <p:cNvSpPr txBox="1"/>
          <p:nvPr/>
        </p:nvSpPr>
        <p:spPr>
          <a:xfrm>
            <a:off x="92280" y="2620467"/>
            <a:ext cx="9051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ADITYA COLLEGE OF ENGINEERING &amp; TECHNOLOGY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DF40A4-D866-EED1-5C86-5D87371FDD91}"/>
              </a:ext>
            </a:extLst>
          </p:cNvPr>
          <p:cNvSpPr txBox="1"/>
          <p:nvPr/>
        </p:nvSpPr>
        <p:spPr>
          <a:xfrm>
            <a:off x="299906" y="3633808"/>
            <a:ext cx="88545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      Approved by AICTE, Permanently affiliated to JNTUK &amp; Accredited by NAAC Recognized by UGC under the sections 2(f) and 12(B) of the UGC act 1956 Aditya</a:t>
            </a:r>
          </a:p>
          <a:p>
            <a:r>
              <a:rPr lang="en-US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                    Nagar, ADB Road –Surampalem 533437, E.G. Dist., A.P.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F8C661-CC8C-397B-1EE7-611E06E999C8}"/>
              </a:ext>
            </a:extLst>
          </p:cNvPr>
          <p:cNvSpPr txBox="1"/>
          <p:nvPr/>
        </p:nvSpPr>
        <p:spPr>
          <a:xfrm>
            <a:off x="2418127" y="4557138"/>
            <a:ext cx="4618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Presentation on Internship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840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5140" y="876037"/>
            <a:ext cx="768282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Amazon EC2 (Elastic Compute Cloud)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Acts as a development/CI environment where you create and build your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Here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an EC2 instance (Linux/Ubuntu).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EC2.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your application code and a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the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locally on EC2.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05140" y="2801566"/>
            <a:ext cx="635104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Containerizes your web application for easy deployment.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Here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an image from the application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the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for upload to ECR.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7906" y="4431121"/>
            <a:ext cx="666818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AWS ECR (Elastic Container Registry)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fully managed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registry.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Here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the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from EC2 to ECR.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ECR stores and version controls your image for ECS deployments.</a:t>
            </a:r>
          </a:p>
        </p:txBody>
      </p:sp>
    </p:spTree>
    <p:extLst>
      <p:ext uri="{BB962C8B-B14F-4D97-AF65-F5344CB8AC3E}">
        <p14:creationId xmlns:p14="http://schemas.microsoft.com/office/powerpoint/2010/main" val="1375363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3312" y="739557"/>
            <a:ext cx="77266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AWS ECS (Elastic Container Service)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Orchestrates the deployment of containerized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Here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Definition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image from ECR.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Fargate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launch type (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serverless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deployment).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ECS runs your container with the required CPU, memory, and networking settings.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3312" y="2487106"/>
            <a:ext cx="706310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Fargate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(Launch Type)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Serverless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 engine for containers.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Here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don’t manage servers —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Fargate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provisions infrastructure automatically.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ECS service ensures your application stays running and scalable.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11808" y="4003822"/>
            <a:ext cx="6120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Load Balancer (Elastic Load Balancer - ELB)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Distributes incoming traffic to ECS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Here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an Application Load Balancer (ALB).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ALB routes traffic to your running containers behind the scenes.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high availability and fault tolerance.</a:t>
            </a:r>
          </a:p>
        </p:txBody>
      </p:sp>
    </p:spTree>
    <p:extLst>
      <p:ext uri="{BB962C8B-B14F-4D97-AF65-F5344CB8AC3E}">
        <p14:creationId xmlns:p14="http://schemas.microsoft.com/office/powerpoint/2010/main" val="1271880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0" y="658940"/>
            <a:ext cx="6589199" cy="692340"/>
          </a:xfrm>
        </p:spPr>
        <p:txBody>
          <a:bodyPr>
            <a:normAutofit/>
          </a:bodyPr>
          <a:lstStyle/>
          <a:p>
            <a:pPr algn="ctr"/>
            <a:r>
              <a:rPr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Learnings and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819" y="1488613"/>
            <a:ext cx="6347714" cy="3880773"/>
          </a:xfrm>
        </p:spPr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Understood ECS launch types: EC2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Fargate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Hands-on with Docker, ECR, and ALB configuration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IAM roles and networking setup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 deployment issues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how to automate multi-step cloud deployments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0" y="624110"/>
            <a:ext cx="6589199" cy="864503"/>
          </a:xfrm>
        </p:spPr>
        <p:txBody>
          <a:bodyPr>
            <a:normAutofit/>
          </a:bodyPr>
          <a:lstStyle/>
          <a:p>
            <a:pPr algn="ctr"/>
            <a:r>
              <a:rPr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142" y="1675426"/>
            <a:ext cx="634771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deployed a production-grade web application on AWS ECS with full container orchestration and traffic management.</a:t>
            </a: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using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HTTPS with ACM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service discovery and auto-scaling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9A3EF3D-AC47-8F38-347C-5D3C39AD3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270" y="716308"/>
            <a:ext cx="698268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69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69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69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69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69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69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69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69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69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9888" algn="l"/>
              </a:tabLst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INTERNSHIP COMPLETION CERTIFICATE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9888" algn="l"/>
              </a:tabLst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7080D3F-E56D-D5E1-17A5-931C8575A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851" y="462502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8ACA1-7B5F-E904-40F4-67881582A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1299129"/>
            <a:ext cx="7523406" cy="5213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7112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1218C4-1BBB-AE52-B753-33124AF3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80" y="885825"/>
            <a:ext cx="7223760" cy="5086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9253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5B9178-916B-FC0B-99D1-9CFA0344C338}"/>
              </a:ext>
            </a:extLst>
          </p:cNvPr>
          <p:cNvSpPr txBox="1"/>
          <p:nvPr/>
        </p:nvSpPr>
        <p:spPr>
          <a:xfrm>
            <a:off x="432032" y="971696"/>
            <a:ext cx="84141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a Web Application on Amazon ECS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15DC3-DA29-B1CA-8AB8-7DD83E0F544A}"/>
              </a:ext>
            </a:extLst>
          </p:cNvPr>
          <p:cNvSpPr txBox="1"/>
          <p:nvPr/>
        </p:nvSpPr>
        <p:spPr>
          <a:xfrm>
            <a:off x="2162263" y="1829956"/>
            <a:ext cx="460975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Submitted</a:t>
            </a:r>
            <a:r>
              <a:rPr lang="en-US" sz="2600" dirty="0">
                <a:ea typeface="+mn-lt"/>
                <a:cs typeface="+mn-lt"/>
              </a:rPr>
              <a:t> by</a:t>
            </a:r>
            <a:endParaRPr lang="en-IN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AA195-9E3D-B432-2DC4-9E49222752FF}"/>
              </a:ext>
            </a:extLst>
          </p:cNvPr>
          <p:cNvSpPr txBox="1"/>
          <p:nvPr/>
        </p:nvSpPr>
        <p:spPr>
          <a:xfrm>
            <a:off x="2336333" y="2469260"/>
            <a:ext cx="46055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NAME: R.MADHAVI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ROLL-NUMBER:23MH1A4453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SECTION:III DS-C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40BF4-ED5C-5B48-FD15-113EEF922727}"/>
              </a:ext>
            </a:extLst>
          </p:cNvPr>
          <p:cNvSpPr txBox="1"/>
          <p:nvPr/>
        </p:nvSpPr>
        <p:spPr>
          <a:xfrm>
            <a:off x="2336333" y="3673855"/>
            <a:ext cx="44797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Internship Coordinator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F5B21-17FD-0EA8-A59E-AE654371CE6E}"/>
              </a:ext>
            </a:extLst>
          </p:cNvPr>
          <p:cNvSpPr txBox="1"/>
          <p:nvPr/>
        </p:nvSpPr>
        <p:spPr>
          <a:xfrm>
            <a:off x="2336333" y="4388740"/>
            <a:ext cx="46055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K. Roja Rani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FB9A66-CC05-838A-6461-FCFF8BD3C56F}"/>
              </a:ext>
            </a:extLst>
          </p:cNvPr>
          <p:cNvSpPr txBox="1"/>
          <p:nvPr/>
        </p:nvSpPr>
        <p:spPr>
          <a:xfrm>
            <a:off x="2162263" y="4983240"/>
            <a:ext cx="4605556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80000"/>
              </a:lnSpc>
              <a:spcBef>
                <a:spcPts val="21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Department of CSE(DS &amp; IOT)</a:t>
            </a:r>
            <a:endParaRPr lang="en-US" sz="2400" dirty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38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0FA2C-575F-038D-8247-8FF14E4C1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F5FFEF-8F5B-3CF3-C329-1FBE6C551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731" y="2262023"/>
            <a:ext cx="3458058" cy="2191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FD84DD-1058-26FF-F5EC-721CDCA090C5}"/>
              </a:ext>
            </a:extLst>
          </p:cNvPr>
          <p:cNvSpPr txBox="1"/>
          <p:nvPr/>
        </p:nvSpPr>
        <p:spPr>
          <a:xfrm>
            <a:off x="1330960" y="811610"/>
            <a:ext cx="6959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a web applications on Amazon ECS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B5375-B490-E94C-02AA-D23A6AE791A9}"/>
              </a:ext>
            </a:extLst>
          </p:cNvPr>
          <p:cNvSpPr txBox="1"/>
          <p:nvPr/>
        </p:nvSpPr>
        <p:spPr>
          <a:xfrm>
            <a:off x="1264920" y="1613231"/>
            <a:ext cx="7091680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in the partial fulfillment of Summer Internship Program on AWS </a:t>
            </a:r>
          </a:p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B10CA4-882F-6463-86C5-F687B5A04340}"/>
              </a:ext>
            </a:extLst>
          </p:cNvPr>
          <p:cNvSpPr txBox="1"/>
          <p:nvPr/>
        </p:nvSpPr>
        <p:spPr>
          <a:xfrm>
            <a:off x="1572260" y="4641983"/>
            <a:ext cx="6477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Sumana Bethala, APSSDC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Anil Kumar, APSSDC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06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000" y="2293358"/>
            <a:ext cx="73515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EC2 (Elastic Compute Cloud)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ECR (Elastic Container Registry)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ECS (Elastic Container Service)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Fargate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(within ECS)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 Load Balancing (Application Load Balancer 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VPC (Virtual Private Cloud)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IAM (Identity and Access Management)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2000" y="1346446"/>
            <a:ext cx="85316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a Web Application on Amazon ECS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00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0" y="624110"/>
            <a:ext cx="6589199" cy="757650"/>
          </a:xfrm>
        </p:spPr>
        <p:txBody>
          <a:bodyPr>
            <a:normAutofit/>
          </a:bodyPr>
          <a:lstStyle/>
          <a:p>
            <a:pPr algn="ctr"/>
            <a:r>
              <a:rPr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5737"/>
            <a:ext cx="8229600" cy="5394393"/>
          </a:xfrm>
        </p:spPr>
        <p:txBody>
          <a:bodyPr>
            <a:no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web applications require reliable, scalable, and highly available infrastructure.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provisioning and deployment are error-prone and time-consuming.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Managing compute resources dynamically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 and containerizing applications correctly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Scaling with demand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Simplifying deployment workflows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Monitoring and maintaining high availability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a web application in a containerized form on AWS, using services like ECS, EC2, ECR, Fargate, and ALB, so that the application is scalable, reliable, and easy to manage.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0" y="624110"/>
            <a:ext cx="6589199" cy="666210"/>
          </a:xfrm>
        </p:spPr>
        <p:txBody>
          <a:bodyPr>
            <a:normAutofit/>
          </a:bodyPr>
          <a:lstStyle/>
          <a:p>
            <a:pPr algn="ctr"/>
            <a:r>
              <a:rPr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41" y="1826544"/>
            <a:ext cx="7470915" cy="3880773"/>
          </a:xfrm>
        </p:spPr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fully containerized web application hosted on Amazon ECS.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Highlights: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containerize the app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ECR is to Securely stored container images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ECS to Managed and orchestrated containers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EC2 &amp; Fargate to Ran containers on managed and serverless compute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Load Balancer for routing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IAM Roles, VPC, Security Groups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 access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networking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0" y="624110"/>
            <a:ext cx="6589199" cy="696690"/>
          </a:xfrm>
        </p:spPr>
        <p:txBody>
          <a:bodyPr>
            <a:normAutofit/>
          </a:bodyPr>
          <a:lstStyle/>
          <a:p>
            <a:pPr algn="ctr"/>
            <a:r>
              <a:rPr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930" y="1573360"/>
            <a:ext cx="6948509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Containerization: Portable and reproducible builds using Docker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Scalability: ECS with Fargate scales based on CPU/memory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High Availability: Load balancer distributes traffic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Security: IAM, VPC, and security group controls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CI/CD Friendly: Easily pluggable with Code Pipeline/Code Build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Cost-Effective: Pay for compute only when used (Fargate)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0" y="648780"/>
            <a:ext cx="6589199" cy="839833"/>
          </a:xfrm>
        </p:spPr>
        <p:txBody>
          <a:bodyPr>
            <a:normAutofit/>
          </a:bodyPr>
          <a:lstStyle/>
          <a:p>
            <a:pPr algn="ctr"/>
            <a:r>
              <a:rPr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320" y="1488613"/>
            <a:ext cx="6347714" cy="3880773"/>
          </a:xfrm>
        </p:spPr>
        <p:txBody>
          <a:bodyPr>
            <a:no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ECS (EC2 +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Fargate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ECR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Load Balancer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IAM, Security Groups, VPC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EC2 Instances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142" y="694606"/>
            <a:ext cx="6347713" cy="809074"/>
          </a:xfrm>
        </p:spPr>
        <p:txBody>
          <a:bodyPr>
            <a:normAutofit/>
          </a:bodyPr>
          <a:lstStyle/>
          <a:p>
            <a:pPr algn="ctr"/>
            <a:r>
              <a:rPr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65" y="1858297"/>
            <a:ext cx="5514270" cy="32348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416</TotalTime>
  <Words>841</Words>
  <Application>Microsoft Office PowerPoint</Application>
  <PresentationFormat>On-screen Show (4:3)</PresentationFormat>
  <Paragraphs>135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headings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Problem Statement</vt:lpstr>
      <vt:lpstr>Solution Overview</vt:lpstr>
      <vt:lpstr>Key Features</vt:lpstr>
      <vt:lpstr>Tools &amp; Technologies</vt:lpstr>
      <vt:lpstr>Architecture Diagram</vt:lpstr>
      <vt:lpstr>PowerPoint Presentation</vt:lpstr>
      <vt:lpstr>PowerPoint Presentation</vt:lpstr>
      <vt:lpstr>Learnings and Outcomes</vt:lpstr>
      <vt:lpstr>Conclusion &amp; Next Steps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a Web Application on Amazon ECS</dc:title>
  <dc:subject/>
  <dc:creator>HP</dc:creator>
  <cp:keywords/>
  <dc:description>generated using python-pptx</dc:description>
  <cp:lastModifiedBy>Madhavi Regidi</cp:lastModifiedBy>
  <cp:revision>22</cp:revision>
  <dcterms:created xsi:type="dcterms:W3CDTF">2013-01-27T09:14:16Z</dcterms:created>
  <dcterms:modified xsi:type="dcterms:W3CDTF">2025-10-24T16:22:44Z</dcterms:modified>
  <cp:category/>
</cp:coreProperties>
</file>