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2B015-8A86-BAB3-BD7A-1B151D14A69D}" v="174" dt="2025-09-10T09:24:30.425"/>
    <p1510:client id="{FBB1C496-ED02-7815-A4EB-81F1FE9ABA87}" v="110" dt="2025-09-10T07:51:51.8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45697" y="264080"/>
            <a:ext cx="7629525" cy="509114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/>
                <a:cs typeface="Times New Roman"/>
              </a:rPr>
              <a:t>Digital Portfolio </a:t>
            </a:r>
            <a:endParaRPr lang="en-US" b="1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1108" y="1919546"/>
            <a:ext cx="848120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Madhu </a:t>
            </a:r>
            <a:r>
              <a:rPr lang="en-US" sz="2400" dirty="0" err="1"/>
              <a:t>prattika</a:t>
            </a:r>
            <a:r>
              <a:rPr lang="en-US" sz="2400" dirty="0"/>
              <a:t> .S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REGISTER NO AND NMID: </a:t>
            </a:r>
            <a:r>
              <a:rPr lang="en-US" sz="2400" dirty="0">
                <a:cs typeface="Calibri"/>
              </a:rPr>
              <a:t>2428C0482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AI &amp; ML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COLLEGE: KPR College of Arts Science and Research, 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039" y="-642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8AA21-44BA-445D-90E1-398B0EB3B619}"/>
              </a:ext>
            </a:extLst>
          </p:cNvPr>
          <p:cNvSpPr txBox="1"/>
          <p:nvPr/>
        </p:nvSpPr>
        <p:spPr>
          <a:xfrm>
            <a:off x="104956" y="657045"/>
            <a:ext cx="9687463" cy="29854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Results:</a:t>
            </a:r>
          </a:p>
          <a:p>
            <a:pPr>
              <a:buFont typeface="Arial"/>
              <a:buChar char="•"/>
            </a:pPr>
            <a:r>
              <a:rPr lang="en-IN" sz="2400" dirty="0">
                <a:latin typeface="Times New Roman"/>
                <a:ea typeface="+mn-lt"/>
                <a:cs typeface="+mn-lt"/>
              </a:rPr>
              <a:t>Professional, visually appealing portfolio showcasing skills, projects, and achievements</a:t>
            </a:r>
          </a:p>
          <a:p>
            <a:pPr>
              <a:buFont typeface="Arial"/>
              <a:buChar char="•"/>
            </a:pPr>
            <a:r>
              <a:rPr lang="en-IN" sz="2400" dirty="0">
                <a:latin typeface="Times New Roman"/>
                <a:ea typeface="+mn-lt"/>
                <a:cs typeface="+mn-lt"/>
              </a:rPr>
              <a:t>Interactive and engaging experience with 3D hover effects and animations</a:t>
            </a:r>
          </a:p>
          <a:p>
            <a:pPr>
              <a:buFont typeface="Arial"/>
              <a:buChar char="•"/>
            </a:pPr>
            <a:r>
              <a:rPr lang="en-IN" sz="2400" dirty="0">
                <a:latin typeface="Times New Roman"/>
                <a:ea typeface="+mn-lt"/>
                <a:cs typeface="+mn-lt"/>
              </a:rPr>
              <a:t>Smooth navigation and easy contact via sticky navbar and integrated form</a:t>
            </a:r>
          </a:p>
          <a:p>
            <a:pPr>
              <a:buFont typeface="Arial"/>
              <a:buChar char="•"/>
            </a:pPr>
            <a:endParaRPr lang="en-IN" sz="2400" dirty="0">
              <a:latin typeface="Times New Roman"/>
              <a:cs typeface="Times New Roman"/>
            </a:endParaRPr>
          </a:p>
          <a:p>
            <a:r>
              <a:rPr lang="en-IN" sz="2400" dirty="0">
                <a:latin typeface="Times New Roman"/>
                <a:cs typeface="Times New Roman"/>
              </a:rPr>
              <a:t>Screenshot:   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lang="en-IN" sz="2000" dirty="0">
                <a:ea typeface="Calibri"/>
                <a:cs typeface="Calibri"/>
              </a:rPr>
              <a:t>                            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60FE39-1803-76B5-465F-9FE09701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15" y="2596906"/>
            <a:ext cx="3378681" cy="1678565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081BCD-E9F2-4D00-3A5E-60CFC31A5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019" y="2596753"/>
            <a:ext cx="3464946" cy="1678871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2BD97A-7E14-2C04-4DD6-FD8861503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0415" y="4990951"/>
            <a:ext cx="3378681" cy="16637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D51B23-317F-8314-6D76-DCDC4FE6E604}"/>
              </a:ext>
            </a:extLst>
          </p:cNvPr>
          <p:cNvSpPr txBox="1"/>
          <p:nvPr/>
        </p:nvSpPr>
        <p:spPr>
          <a:xfrm>
            <a:off x="748522" y="1303255"/>
            <a:ext cx="82296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</a:t>
            </a:r>
            <a:r>
              <a:rPr lang="en-US" sz="2400" dirty="0">
                <a:latin typeface="Times New Roman"/>
                <a:ea typeface="+mn-lt"/>
                <a:cs typeface="+mn-lt"/>
              </a:rPr>
              <a:t>he portfolio presents a modern and professional platform to showcase my skills and achievements.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Interactive 3D effects and animations make the portfolio engaging and visually appealing.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Structured sections ensure smooth readability and highlight academic and professional details.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latin typeface="Times New Roman"/>
                <a:ea typeface="+mn-lt"/>
                <a:cs typeface="+mn-lt"/>
              </a:rPr>
              <a:t>Responsive design with smooth navigation improves accessibility across all devices.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Serves as an effective tool for career opportunities, networking, and future growth.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08CB-C4F5-15D7-50C6-82140E0A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681335" cy="6524863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dirty="0"/>
              <a:t>Git hub Link: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200" b="0" dirty="0"/>
              <a:t>Portfolio Repository: https://github.com/madhu-aibytes/my-portfolio.git </a:t>
            </a:r>
            <a:br>
              <a:rPr lang="en-US" sz="3200" b="0" dirty="0">
                <a:hlinkClick r:id="" action="ppaction://noaction"/>
              </a:rPr>
            </a:br>
            <a:br>
              <a:rPr lang="en-US" sz="2400" b="0" dirty="0"/>
            </a:br>
            <a:br>
              <a:rPr lang="en-US" sz="2400" b="0" dirty="0"/>
            </a:br>
            <a:br>
              <a:rPr lang="en-US" sz="2400" b="0" dirty="0"/>
            </a:br>
            <a:br>
              <a:rPr lang="en-US" dirty="0"/>
            </a:b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65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D9FB3-11C5-371C-ABE3-FAC4F4BFD296}"/>
              </a:ext>
            </a:extLst>
          </p:cNvPr>
          <p:cNvSpPr txBox="1"/>
          <p:nvPr/>
        </p:nvSpPr>
        <p:spPr>
          <a:xfrm>
            <a:off x="2141660" y="2705716"/>
            <a:ext cx="789080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>
                <a:latin typeface="Times New Roman"/>
                <a:ea typeface="+mn-lt"/>
                <a:cs typeface="Times New Roman"/>
              </a:rPr>
              <a:t>Nurse Professional Skills Portfolio</a:t>
            </a:r>
            <a:endParaRPr lang="en-US">
              <a:latin typeface="Calibri"/>
              <a:ea typeface="+mn-lt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98826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70145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9FD8E-1DF9-9324-8456-D5F29D278B4D}"/>
              </a:ext>
            </a:extLst>
          </p:cNvPr>
          <p:cNvSpPr txBox="1"/>
          <p:nvPr/>
        </p:nvSpPr>
        <p:spPr>
          <a:xfrm>
            <a:off x="675921" y="1846053"/>
            <a:ext cx="682672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Nurses often lack a structured system to record skills and certifications.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Important achievements and experiences remain scattered or undocumented.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Difficulty arises in showcasing competencies during evaluations or job applications.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This limits career growth and creates challenges in meeting professional standards.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40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ea typeface="Calibri"/>
              <a:cs typeface="Calibri"/>
            </a:endParaRPr>
          </a:p>
          <a:p>
            <a:endParaRPr lang="en-US" sz="24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3CD7E-7DE1-AF72-0401-69B698355CFA}"/>
              </a:ext>
            </a:extLst>
          </p:cNvPr>
          <p:cNvSpPr txBox="1"/>
          <p:nvPr/>
        </p:nvSpPr>
        <p:spPr>
          <a:xfrm>
            <a:off x="739775" y="2090172"/>
            <a:ext cx="8404225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Provides a structured system for nurses to record skills, certifications, and achievements.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Helps in showcasing competencies for evaluations, promotions, and job opportunities.</a:t>
            </a:r>
            <a:endParaRPr lang="en-US" sz="240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Encourages continuous learning and professional growth through organized tracking.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Supports healthcare organizations in assessing skills, compliance, and workforce readiness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en-US" sz="2400">
              <a:ea typeface="Calibri"/>
              <a:cs typeface="Calibri"/>
            </a:endParaRPr>
          </a:p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78879-C308-8744-FE16-DA19C9825F5F}"/>
              </a:ext>
            </a:extLst>
          </p:cNvPr>
          <p:cNvSpPr txBox="1"/>
          <p:nvPr/>
        </p:nvSpPr>
        <p:spPr>
          <a:xfrm>
            <a:off x="1219200" y="2022653"/>
            <a:ext cx="6210300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Nurses – to track and show their skills.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Nursing students – to build their career portfolio.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Hospitals/healthcare employers – to check staff skills and growth.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Regulators – to verify standards and compliance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B0642-B940-3E98-18E7-48553370D471}"/>
              </a:ext>
            </a:extLst>
          </p:cNvPr>
          <p:cNvSpPr txBox="1"/>
          <p:nvPr/>
        </p:nvSpPr>
        <p:spPr>
          <a:xfrm>
            <a:off x="3052313" y="2189508"/>
            <a:ext cx="6248400" cy="4062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IN" sz="2400" b="1" dirty="0">
                <a:latin typeface="Times New Roman"/>
                <a:ea typeface="+mn-lt"/>
                <a:cs typeface="+mn-lt"/>
              </a:rPr>
              <a:t>HTML5</a:t>
            </a:r>
            <a:r>
              <a:rPr lang="en-IN" sz="2400" dirty="0">
                <a:latin typeface="Times New Roman"/>
                <a:ea typeface="+mn-lt"/>
                <a:cs typeface="+mn-lt"/>
              </a:rPr>
              <a:t> – for structuring the portfolio web pages.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IN" sz="2400" b="1" dirty="0">
                <a:latin typeface="Times New Roman"/>
                <a:ea typeface="+mn-lt"/>
                <a:cs typeface="+mn-lt"/>
              </a:rPr>
              <a:t>CSS3 (3D Effects, Gradients)</a:t>
            </a:r>
            <a:r>
              <a:rPr lang="en-IN" sz="2400" dirty="0">
                <a:latin typeface="Times New Roman"/>
                <a:ea typeface="+mn-lt"/>
                <a:cs typeface="+mn-lt"/>
              </a:rPr>
              <a:t> – for styling and visual enhancements.</a:t>
            </a:r>
            <a:endParaRPr lang="en-IN" sz="24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IN" sz="2400" b="1" dirty="0">
                <a:latin typeface="Times New Roman"/>
                <a:ea typeface="+mn-lt"/>
                <a:cs typeface="+mn-lt"/>
              </a:rPr>
              <a:t>JavaScript (Interactivity)</a:t>
            </a:r>
            <a:r>
              <a:rPr lang="en-IN" sz="2400" dirty="0">
                <a:latin typeface="Times New Roman"/>
                <a:ea typeface="+mn-lt"/>
                <a:cs typeface="+mn-lt"/>
              </a:rPr>
              <a:t> – to add dynamic features and user interactions.</a:t>
            </a:r>
            <a:endParaRPr lang="en-IN" sz="24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IN" sz="2400" b="1" dirty="0">
                <a:latin typeface="Times New Roman"/>
                <a:ea typeface="+mn-lt"/>
                <a:cs typeface="+mn-lt"/>
              </a:rPr>
              <a:t>GitHub Pages (Deployment)</a:t>
            </a:r>
            <a:r>
              <a:rPr lang="en-IN" sz="2400" dirty="0">
                <a:latin typeface="Times New Roman"/>
                <a:ea typeface="+mn-lt"/>
                <a:cs typeface="+mn-lt"/>
              </a:rPr>
              <a:t> – to host and share the portfolio online.</a:t>
            </a:r>
            <a:endParaRPr lang="en-IN" sz="24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IN" sz="2400" b="1" dirty="0">
                <a:latin typeface="Times New Roman"/>
                <a:ea typeface="+mn-lt"/>
                <a:cs typeface="+mn-lt"/>
              </a:rPr>
              <a:t>VS Code (Development)</a:t>
            </a:r>
            <a:r>
              <a:rPr lang="en-IN" sz="2400" dirty="0">
                <a:latin typeface="Times New Roman"/>
                <a:ea typeface="+mn-lt"/>
                <a:cs typeface="+mn-lt"/>
              </a:rPr>
              <a:t> – as the code editor for building and managing the project.</a:t>
            </a:r>
            <a:endParaRPr lang="en-IN">
              <a:latin typeface="Times New Roman"/>
              <a:cs typeface="Times New Roman"/>
            </a:endParaRPr>
          </a:p>
          <a:p>
            <a:pPr marL="342900" indent="-342900">
              <a:buAutoNum type="arabicParenR"/>
            </a:pPr>
            <a:endParaRPr lang="en-IN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2561A1-D3E0-53DA-9351-29B7673CE41A}"/>
              </a:ext>
            </a:extLst>
          </p:cNvPr>
          <p:cNvSpPr txBox="1"/>
          <p:nvPr/>
        </p:nvSpPr>
        <p:spPr>
          <a:xfrm>
            <a:off x="892834" y="1249131"/>
            <a:ext cx="8480425" cy="46474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Modern, clean layout with structured sections for smooth readability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Sections: Home, About Me, Skills/Events Showcase, Projects/Achievements, Contact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Event-themed colors: Gold (highlights/headings) &amp; Dark Blue (backgrounds/buttons)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Interactive 3D hover effects on cards and sticky navigation bar for smooth scrolling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Responsive design with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glassmorphism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cards, floating elements, and animated skill meters</a:t>
            </a:r>
            <a:endParaRPr lang="en-US" sz="2400" dirty="0">
              <a:latin typeface="Times New Roman"/>
            </a:endParaRPr>
          </a:p>
          <a:p>
            <a:endParaRPr lang="en-US" sz="2800">
              <a:ea typeface="Calibri"/>
              <a:cs typeface="Calibri"/>
            </a:endParaRPr>
          </a:p>
          <a:p>
            <a:endParaRPr lang="en-I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154AD-B060-670A-5F72-A1E5F78DA7F2}"/>
              </a:ext>
            </a:extLst>
          </p:cNvPr>
          <p:cNvSpPr txBox="1"/>
          <p:nvPr/>
        </p:nvSpPr>
        <p:spPr>
          <a:xfrm>
            <a:off x="1006415" y="1600200"/>
            <a:ext cx="8153400" cy="4216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IN" sz="2400" dirty="0">
                <a:latin typeface="Times New Roman"/>
                <a:ea typeface="+mn-lt"/>
                <a:cs typeface="+mn-lt"/>
              </a:rPr>
              <a:t>Modern, professional design with structured sections and readable layout</a:t>
            </a:r>
            <a:endParaRPr lang="en-US" sz="2400">
              <a:latin typeface="Times New Roman"/>
              <a:ea typeface="Calibri"/>
              <a:cs typeface="Calibri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IN" sz="2400" dirty="0">
                <a:latin typeface="Times New Roman"/>
                <a:ea typeface="+mn-lt"/>
                <a:cs typeface="+mn-lt"/>
              </a:rPr>
              <a:t>Interactive 3D hover and tilt effects on cards, hero, and project elements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IN" sz="2400" dirty="0" err="1">
                <a:latin typeface="Times New Roman"/>
                <a:ea typeface="+mn-lt"/>
                <a:cs typeface="+mn-lt"/>
              </a:rPr>
              <a:t>Glassmorphism</a:t>
            </a:r>
            <a:r>
              <a:rPr lang="en-IN" sz="2400" dirty="0">
                <a:latin typeface="Times New Roman"/>
                <a:ea typeface="+mn-lt"/>
                <a:cs typeface="+mn-lt"/>
              </a:rPr>
              <a:t> cards with floating background elements for visual depth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IN" sz="2400" dirty="0">
                <a:latin typeface="Times New Roman"/>
                <a:ea typeface="+mn-lt"/>
                <a:cs typeface="+mn-lt"/>
              </a:rPr>
              <a:t>Sticky navigation bar, smooth scrolling, and responsive design for all devices</a:t>
            </a:r>
            <a:endParaRPr lang="en-IN" sz="2400">
              <a:latin typeface="Times New Roman"/>
              <a:cs typeface="Times New Roman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IN" sz="2400" dirty="0">
                <a:latin typeface="Times New Roman"/>
                <a:ea typeface="+mn-lt"/>
                <a:cs typeface="+mn-lt"/>
              </a:rPr>
              <a:t>Animated skill meters and a contact form for showcasing skills and easy communication</a:t>
            </a:r>
            <a:endParaRPr lang="en-US">
              <a:latin typeface="Calibri"/>
              <a:ea typeface="Calibri"/>
              <a:cs typeface="Calibri"/>
            </a:endParaRPr>
          </a:p>
          <a:p>
            <a:pPr marL="457200" indent="-457200">
              <a:buFont typeface="Wingdings,Sans-Serif" panose="05000000000000000000" pitchFamily="2" charset="2"/>
              <a:buChar char="v"/>
            </a:pPr>
            <a:endParaRPr lang="en-IN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 hub Link:    Portfolio Repository: https://github.com/madhu-aibytes/my-portfolio.git 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revision>54</cp:revision>
  <dcterms:created xsi:type="dcterms:W3CDTF">2024-03-29T15:07:22Z</dcterms:created>
  <dcterms:modified xsi:type="dcterms:W3CDTF">2025-09-10T09:26:02Z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