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 id="2147483653" r:id="rId3"/>
  </p:sldMasterIdLst>
  <p:notesMasterIdLst>
    <p:notesMasterId r:id="rId5"/>
  </p:notesMasterIdLst>
  <p:handoutMasterIdLst>
    <p:handoutMasterId r:id="rId6"/>
  </p:handoutMasterIdLst>
  <p:sldIdLst>
    <p:sldId id="257" r:id="rId4"/>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0" autoAdjust="0"/>
    <p:restoredTop sz="94762" autoAdjust="0"/>
  </p:normalViewPr>
  <p:slideViewPr>
    <p:cSldViewPr snapToGrid="0" snapToObjects="1" showGuides="1">
      <p:cViewPr varScale="1">
        <p:scale>
          <a:sx n="26" d="100"/>
          <a:sy n="26" d="100"/>
        </p:scale>
        <p:origin x="3920" y="304"/>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8/9/19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8/9/19</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41645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404020"/>
            <a:ext cx="490073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449463" y="4842926"/>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439841" y="13602881"/>
            <a:ext cx="490150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449461" y="13071318"/>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5646479" y="5396720"/>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5646481" y="484292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5646481" y="19943639"/>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5646481" y="19382548"/>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6044385" y="484292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6044385" y="5404020"/>
            <a:ext cx="4895959"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16041612" y="13126708"/>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6073011" y="13687799"/>
            <a:ext cx="486042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16044385" y="24050024"/>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16035023" y="24659708"/>
            <a:ext cx="4898411" cy="634878"/>
          </a:xfrm>
          <a:prstGeom prst="rect">
            <a:avLst/>
          </a:prstGeom>
        </p:spPr>
        <p:txBody>
          <a:bodyPr wrap="square" lIns="158267" tIns="158267" rIns="158267" bIns="158267">
            <a:spAutoFit/>
          </a:bodyPr>
          <a:lstStyle>
            <a:lvl1pPr marL="47625" indent="-47625">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85"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6" name="Text Placeholder 76"/>
          <p:cNvSpPr>
            <a:spLocks noGrp="1"/>
          </p:cNvSpPr>
          <p:nvPr>
            <p:ph type="body" sz="quarter" idx="178"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27772"/>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65" name="Text Box 14"/>
          <p:cNvSpPr txBox="1">
            <a:spLocks noChangeArrowheads="1"/>
          </p:cNvSpPr>
          <p:nvPr userDrawn="1"/>
        </p:nvSpPr>
        <p:spPr bwMode="auto">
          <a:xfrm>
            <a:off x="1011866"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aphicFrame>
        <p:nvGraphicFramePr>
          <p:cNvPr id="64" name="Table 63">
            <a:extLst>
              <a:ext uri="{FF2B5EF4-FFF2-40B4-BE49-F238E27FC236}">
                <a16:creationId xmlns:a16="http://schemas.microsoft.com/office/drawing/2014/main" id="{C23477C7-2109-2A49-BFE0-4466A30DCDCB}"/>
              </a:ext>
            </a:extLst>
          </p:cNvPr>
          <p:cNvGraphicFramePr>
            <a:graphicFrameLocks noGrp="1"/>
          </p:cNvGraphicFramePr>
          <p:nvPr userDrawn="1">
            <p:extLst>
              <p:ext uri="{D42A27DB-BD31-4B8C-83A1-F6EECF244321}">
                <p14:modId xmlns:p14="http://schemas.microsoft.com/office/powerpoint/2010/main" val="2060074139"/>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15F085B7-290D-2942-8687-0EA198F73930}"/>
              </a:ext>
            </a:extLst>
          </p:cNvPr>
          <p:cNvGrpSpPr/>
          <p:nvPr userDrawn="1"/>
        </p:nvGrpSpPr>
        <p:grpSpPr>
          <a:xfrm>
            <a:off x="-268793" y="-159027"/>
            <a:ext cx="21734579" cy="30999245"/>
            <a:chOff x="-268793" y="-159027"/>
            <a:chExt cx="21734579" cy="30970331"/>
          </a:xfrm>
        </p:grpSpPr>
        <p:sp>
          <p:nvSpPr>
            <p:cNvPr id="12" name="Freeform 11">
              <a:extLst>
                <a:ext uri="{FF2B5EF4-FFF2-40B4-BE49-F238E27FC236}">
                  <a16:creationId xmlns:a16="http://schemas.microsoft.com/office/drawing/2014/main" id="{2E1D42E0-7754-2044-A36E-BA1885784C1B}"/>
                </a:ext>
              </a:extLst>
            </p:cNvPr>
            <p:cNvSpPr/>
            <p:nvPr userDrawn="1"/>
          </p:nvSpPr>
          <p:spPr>
            <a:xfrm>
              <a:off x="-233480" y="-142048"/>
              <a:ext cx="21699266"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a:extLst>
                <a:ext uri="{FF2B5EF4-FFF2-40B4-BE49-F238E27FC236}">
                  <a16:creationId xmlns:a16="http://schemas.microsoft.com/office/drawing/2014/main" id="{93E56D0A-3589-EF44-812E-DC3B326CB19E}"/>
                </a:ext>
              </a:extLst>
            </p:cNvPr>
            <p:cNvSpPr/>
            <p:nvPr userDrawn="1"/>
          </p:nvSpPr>
          <p:spPr>
            <a:xfrm flipH="1" flipV="1">
              <a:off x="-233481" y="-142048"/>
              <a:ext cx="21699264"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661B8A40-0A60-3F4A-A88A-74C315D0E812}"/>
                </a:ext>
              </a:extLst>
            </p:cNvPr>
            <p:cNvSpPr/>
            <p:nvPr userDrawn="1"/>
          </p:nvSpPr>
          <p:spPr>
            <a:xfrm>
              <a:off x="-268793" y="-159027"/>
              <a:ext cx="21734578" cy="3097033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14">
              <a:extLst>
                <a:ext uri="{FF2B5EF4-FFF2-40B4-BE49-F238E27FC236}">
                  <a16:creationId xmlns:a16="http://schemas.microsoft.com/office/drawing/2014/main" id="{E79AC704-A1E1-4246-91F6-9A015B7841F3}"/>
                </a:ext>
              </a:extLst>
            </p:cNvPr>
            <p:cNvSpPr txBox="1">
              <a:spLocks noChangeArrowheads="1"/>
            </p:cNvSpPr>
            <p:nvPr userDrawn="1"/>
          </p:nvSpPr>
          <p:spPr bwMode="auto">
            <a:xfrm>
              <a:off x="614852"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id="{577FE178-32DB-2E4A-A12B-CE52E4C7A05D}"/>
              </a:ext>
            </a:extLst>
          </p:cNvPr>
          <p:cNvGraphicFramePr>
            <a:graphicFrameLocks noGrp="1"/>
          </p:cNvGraphicFramePr>
          <p:nvPr userDrawn="1">
            <p:extLst>
              <p:ext uri="{D42A27DB-BD31-4B8C-83A1-F6EECF244321}">
                <p14:modId xmlns:p14="http://schemas.microsoft.com/office/powerpoint/2010/main" val="3552811818"/>
              </p:ext>
            </p:extLst>
          </p:nvPr>
        </p:nvGraphicFramePr>
        <p:xfrm>
          <a:off x="21937684" y="-142032"/>
          <a:ext cx="8060660" cy="30764079"/>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171AE2E-AA4D-B743-93D8-48DC6966202F}"/>
              </a:ext>
            </a:extLst>
          </p:cNvPr>
          <p:cNvGrpSpPr/>
          <p:nvPr userDrawn="1"/>
        </p:nvGrpSpPr>
        <p:grpSpPr>
          <a:xfrm>
            <a:off x="-268793" y="-159027"/>
            <a:ext cx="21734579" cy="30999245"/>
            <a:chOff x="-268793" y="-159027"/>
            <a:chExt cx="21734579" cy="30970331"/>
          </a:xfrm>
        </p:grpSpPr>
        <p:sp>
          <p:nvSpPr>
            <p:cNvPr id="40" name="Freeform 39"/>
            <p:cNvSpPr/>
            <p:nvPr userDrawn="1"/>
          </p:nvSpPr>
          <p:spPr>
            <a:xfrm>
              <a:off x="-233480" y="-142048"/>
              <a:ext cx="21699266"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userDrawn="1"/>
          </p:nvSpPr>
          <p:spPr>
            <a:xfrm flipH="1" flipV="1">
              <a:off x="-233481" y="-142048"/>
              <a:ext cx="21699264"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userDrawn="1"/>
          </p:nvSpPr>
          <p:spPr>
            <a:xfrm>
              <a:off x="-268793" y="-159027"/>
              <a:ext cx="21734578" cy="3097033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Box 14"/>
            <p:cNvSpPr txBox="1">
              <a:spLocks noChangeArrowheads="1"/>
            </p:cNvSpPr>
            <p:nvPr userDrawn="1"/>
          </p:nvSpPr>
          <p:spPr bwMode="auto">
            <a:xfrm>
              <a:off x="614852"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230371052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7" name="Table 36">
            <a:extLst>
              <a:ext uri="{FF2B5EF4-FFF2-40B4-BE49-F238E27FC236}">
                <a16:creationId xmlns:a16="http://schemas.microsoft.com/office/drawing/2014/main" id="{5F19486D-C737-8946-B249-CE09CCD2BBE4}"/>
              </a:ext>
            </a:extLst>
          </p:cNvPr>
          <p:cNvGraphicFramePr>
            <a:graphicFrameLocks noGrp="1"/>
          </p:cNvGraphicFramePr>
          <p:nvPr userDrawn="1">
            <p:extLst>
              <p:ext uri="{D42A27DB-BD31-4B8C-83A1-F6EECF244321}">
                <p14:modId xmlns:p14="http://schemas.microsoft.com/office/powerpoint/2010/main" val="2060074139"/>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5" name="Group 14">
            <a:extLst>
              <a:ext uri="{FF2B5EF4-FFF2-40B4-BE49-F238E27FC236}">
                <a16:creationId xmlns:a16="http://schemas.microsoft.com/office/drawing/2014/main" id="{2F477455-85C8-024B-8952-F98630A616DF}"/>
              </a:ext>
            </a:extLst>
          </p:cNvPr>
          <p:cNvGrpSpPr/>
          <p:nvPr userDrawn="1"/>
        </p:nvGrpSpPr>
        <p:grpSpPr>
          <a:xfrm>
            <a:off x="-38100" y="-159027"/>
            <a:ext cx="21388388" cy="30999245"/>
            <a:chOff x="-268793" y="-159027"/>
            <a:chExt cx="21734579" cy="30970331"/>
          </a:xfrm>
        </p:grpSpPr>
        <p:sp>
          <p:nvSpPr>
            <p:cNvPr id="16" name="Freeform 15">
              <a:extLst>
                <a:ext uri="{FF2B5EF4-FFF2-40B4-BE49-F238E27FC236}">
                  <a16:creationId xmlns:a16="http://schemas.microsoft.com/office/drawing/2014/main" id="{052A94EC-894F-7147-AB8E-2E068BA8A153}"/>
                </a:ext>
              </a:extLst>
            </p:cNvPr>
            <p:cNvSpPr/>
            <p:nvPr userDrawn="1"/>
          </p:nvSpPr>
          <p:spPr>
            <a:xfrm>
              <a:off x="-233480" y="-142048"/>
              <a:ext cx="21699266"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6886BA1D-C6F1-0B46-9215-21D0D5179BDB}"/>
                </a:ext>
              </a:extLst>
            </p:cNvPr>
            <p:cNvSpPr/>
            <p:nvPr userDrawn="1"/>
          </p:nvSpPr>
          <p:spPr>
            <a:xfrm flipH="1" flipV="1">
              <a:off x="-233481" y="-142048"/>
              <a:ext cx="21699264"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EA079F7F-CAD0-A348-8EF6-B7462979F338}"/>
                </a:ext>
              </a:extLst>
            </p:cNvPr>
            <p:cNvSpPr/>
            <p:nvPr userDrawn="1"/>
          </p:nvSpPr>
          <p:spPr>
            <a:xfrm>
              <a:off x="-268793" y="-159027"/>
              <a:ext cx="21734578" cy="3097033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Box 14">
              <a:extLst>
                <a:ext uri="{FF2B5EF4-FFF2-40B4-BE49-F238E27FC236}">
                  <a16:creationId xmlns:a16="http://schemas.microsoft.com/office/drawing/2014/main" id="{95BF47B3-6D9A-514F-9327-ADE9C35C2943}"/>
                </a:ext>
              </a:extLst>
            </p:cNvPr>
            <p:cNvSpPr txBox="1">
              <a:spLocks noChangeArrowheads="1"/>
            </p:cNvSpPr>
            <p:nvPr userDrawn="1"/>
          </p:nvSpPr>
          <p:spPr bwMode="auto">
            <a:xfrm>
              <a:off x="614852"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graphicFrame>
        <p:nvGraphicFramePr>
          <p:cNvPr id="9" name="Table 8">
            <a:extLst>
              <a:ext uri="{FF2B5EF4-FFF2-40B4-BE49-F238E27FC236}">
                <a16:creationId xmlns:a16="http://schemas.microsoft.com/office/drawing/2014/main" id="{11C3DB60-464F-D24C-81AF-3C43DD33A5F1}"/>
              </a:ext>
            </a:extLst>
          </p:cNvPr>
          <p:cNvGraphicFramePr>
            <a:graphicFrameLocks noGrp="1"/>
          </p:cNvGraphicFramePr>
          <p:nvPr userDrawn="1">
            <p:extLst>
              <p:ext uri="{D42A27DB-BD31-4B8C-83A1-F6EECF244321}">
                <p14:modId xmlns:p14="http://schemas.microsoft.com/office/powerpoint/2010/main" val="1681874454"/>
              </p:ext>
            </p:extLst>
          </p:nvPr>
        </p:nvGraphicFramePr>
        <p:xfrm>
          <a:off x="21937684" y="-142032"/>
          <a:ext cx="8060660" cy="30764079"/>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 Placeholder 231"/>
          <p:cNvSpPr>
            <a:spLocks noGrp="1"/>
          </p:cNvSpPr>
          <p:nvPr>
            <p:ph type="body" sz="quarter" idx="10"/>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233" name="Text Placeholder 232"/>
          <p:cNvSpPr>
            <a:spLocks noGrp="1"/>
          </p:cNvSpPr>
          <p:nvPr>
            <p:ph type="body" sz="quarter" idx="11"/>
          </p:nvPr>
        </p:nvSpPr>
        <p:spPr/>
        <p:txBody>
          <a:bodyPr/>
          <a:lstStyle/>
          <a:p>
            <a:endParaRPr lang="en-US"/>
          </a:p>
        </p:txBody>
      </p:sp>
      <p:sp>
        <p:nvSpPr>
          <p:cNvPr id="236" name="Text Placeholder 235"/>
          <p:cNvSpPr>
            <a:spLocks noGrp="1"/>
          </p:cNvSpPr>
          <p:nvPr>
            <p:ph type="body" sz="quarter" idx="20"/>
          </p:nvPr>
        </p:nvSpPr>
        <p:spPr/>
        <p:txBody>
          <a:bodyPr/>
          <a:lstStyle/>
          <a:p>
            <a:endParaRPr lang="en-US"/>
          </a:p>
        </p:txBody>
      </p:sp>
      <p:sp>
        <p:nvSpPr>
          <p:cNvPr id="237" name="Text Placeholder 236"/>
          <p:cNvSpPr>
            <a:spLocks noGrp="1"/>
          </p:cNvSpPr>
          <p:nvPr>
            <p:ph type="body" sz="quarter" idx="25"/>
          </p:nvPr>
        </p:nvSpPr>
        <p:spPr/>
        <p:txBody>
          <a:bodyPr/>
          <a:lstStyle/>
          <a:p>
            <a:endParaRPr lang="en-US"/>
          </a:p>
        </p:txBody>
      </p:sp>
      <p:sp>
        <p:nvSpPr>
          <p:cNvPr id="238" name="Text Placeholder 237"/>
          <p:cNvSpPr>
            <a:spLocks noGrp="1"/>
          </p:cNvSpPr>
          <p:nvPr>
            <p:ph type="body" sz="quarter" idx="26"/>
          </p:nvPr>
        </p:nvSpPr>
        <p:spPr/>
        <p:txBody>
          <a:bodyPr/>
          <a:lstStyle/>
          <a:p>
            <a:endParaRPr lang="en-US">
              <a:latin typeface="Times New Roman" panose="02020603050405020304" pitchFamily="18" charset="0"/>
              <a:cs typeface="Times New Roman" panose="02020603050405020304" pitchFamily="18" charset="0"/>
            </a:endParaRPr>
          </a:p>
        </p:txBody>
      </p:sp>
      <p:sp>
        <p:nvSpPr>
          <p:cNvPr id="239" name="Text Placeholder 238"/>
          <p:cNvSpPr>
            <a:spLocks noGrp="1"/>
          </p:cNvSpPr>
          <p:nvPr>
            <p:ph type="body" sz="quarter" idx="27"/>
          </p:nvPr>
        </p:nvSpPr>
        <p:spPr/>
        <p:txBody>
          <a:bodyPr/>
          <a:lstStyle/>
          <a:p>
            <a:endParaRPr lang="en-US"/>
          </a:p>
        </p:txBody>
      </p:sp>
      <p:sp>
        <p:nvSpPr>
          <p:cNvPr id="240" name="Text Placeholder 239"/>
          <p:cNvSpPr>
            <a:spLocks noGrp="1"/>
          </p:cNvSpPr>
          <p:nvPr>
            <p:ph type="body" sz="quarter" idx="28"/>
          </p:nvPr>
        </p:nvSpPr>
        <p:spPr/>
        <p:txBody>
          <a:bodyPr/>
          <a:lstStyle/>
          <a:p>
            <a:endParaRPr lang="en-US">
              <a:latin typeface="Times New Roman" panose="02020603050405020304" pitchFamily="18" charset="0"/>
              <a:cs typeface="Times New Roman" panose="02020603050405020304" pitchFamily="18" charset="0"/>
            </a:endParaRPr>
          </a:p>
        </p:txBody>
      </p:sp>
      <p:sp>
        <p:nvSpPr>
          <p:cNvPr id="241" name="Text Placeholder 240"/>
          <p:cNvSpPr>
            <a:spLocks noGrp="1"/>
          </p:cNvSpPr>
          <p:nvPr>
            <p:ph type="body" sz="quarter" idx="29"/>
          </p:nvPr>
        </p:nvSpPr>
        <p:spPr/>
        <p:txBody>
          <a:bodyPr/>
          <a:lstStyle/>
          <a:p>
            <a:endParaRPr lang="en-US"/>
          </a:p>
        </p:txBody>
      </p:sp>
      <p:sp>
        <p:nvSpPr>
          <p:cNvPr id="242" name="Text Placeholder 241"/>
          <p:cNvSpPr>
            <a:spLocks noGrp="1"/>
          </p:cNvSpPr>
          <p:nvPr>
            <p:ph type="body" sz="quarter" idx="30"/>
          </p:nvPr>
        </p:nvSpPr>
        <p:spPr/>
        <p:txBody>
          <a:bodyPr/>
          <a:lstStyle/>
          <a:p>
            <a:endParaRPr lang="en-US">
              <a:latin typeface="Times New Roman" panose="02020603050405020304" pitchFamily="18" charset="0"/>
              <a:cs typeface="Times New Roman" panose="02020603050405020304" pitchFamily="18" charset="0"/>
            </a:endParaRPr>
          </a:p>
        </p:txBody>
      </p:sp>
      <p:sp>
        <p:nvSpPr>
          <p:cNvPr id="244" name="Text Placeholder 243"/>
          <p:cNvSpPr>
            <a:spLocks noGrp="1"/>
          </p:cNvSpPr>
          <p:nvPr>
            <p:ph type="body" sz="quarter" idx="96"/>
          </p:nvPr>
        </p:nvSpPr>
        <p:spPr/>
        <p:txBody>
          <a:bodyPr/>
          <a:lstStyle/>
          <a:p>
            <a:endParaRPr lang="en-US">
              <a:latin typeface="Times New Roman" panose="02020603050405020304" pitchFamily="18" charset="0"/>
              <a:cs typeface="Times New Roman" panose="02020603050405020304" pitchFamily="18" charset="0"/>
            </a:endParaRPr>
          </a:p>
        </p:txBody>
      </p:sp>
      <p:sp>
        <p:nvSpPr>
          <p:cNvPr id="281" name="Text Placeholder 280"/>
          <p:cNvSpPr>
            <a:spLocks noGrp="1"/>
          </p:cNvSpPr>
          <p:nvPr>
            <p:ph type="body" sz="quarter" idx="150"/>
          </p:nvPr>
        </p:nvSpPr>
        <p:spPr/>
        <p:txBody>
          <a:bodyPr/>
          <a:lstStyle/>
          <a:p>
            <a:endParaRPr lang="en-US">
              <a:solidFill>
                <a:schemeClr val="accent5">
                  <a:lumMod val="50000"/>
                </a:schemeClr>
              </a:solidFill>
            </a:endParaRPr>
          </a:p>
        </p:txBody>
      </p:sp>
      <p:sp>
        <p:nvSpPr>
          <p:cNvPr id="282" name="Text Placeholder 281"/>
          <p:cNvSpPr>
            <a:spLocks noGrp="1"/>
          </p:cNvSpPr>
          <p:nvPr>
            <p:ph type="body" sz="quarter" idx="151"/>
          </p:nvPr>
        </p:nvSpPr>
        <p:spPr/>
        <p:txBody>
          <a:bodyPr/>
          <a:lstStyle/>
          <a:p>
            <a:endParaRPr lang="en-US">
              <a:solidFill>
                <a:schemeClr val="accent5">
                  <a:lumMod val="50000"/>
                </a:schemeClr>
              </a:solidFill>
            </a:endParaRPr>
          </a:p>
        </p:txBody>
      </p:sp>
      <p:sp>
        <p:nvSpPr>
          <p:cNvPr id="283" name="Text Placeholder 282"/>
          <p:cNvSpPr>
            <a:spLocks noGrp="1"/>
          </p:cNvSpPr>
          <p:nvPr>
            <p:ph type="body" sz="quarter" idx="153"/>
          </p:nvPr>
        </p:nvSpPr>
        <p:spPr/>
        <p:txBody>
          <a:bodyPr/>
          <a:lstStyle/>
          <a:p>
            <a:endParaRPr lang="en-US" b="1" dirty="0">
              <a:solidFill>
                <a:schemeClr val="accent5">
                  <a:lumMod val="50000"/>
                </a:schemeClr>
              </a:solidFill>
            </a:endParaRPr>
          </a:p>
        </p:txBody>
      </p:sp>
    </p:spTree>
    <p:extLst>
      <p:ext uri="{BB962C8B-B14F-4D97-AF65-F5344CB8AC3E}">
        <p14:creationId xmlns:p14="http://schemas.microsoft.com/office/powerpoint/2010/main" val="3742088974"/>
      </p:ext>
    </p:extLst>
  </p:cSld>
  <p:clrMapOvr>
    <a:masterClrMapping/>
  </p:clrMapOvr>
</p:sld>
</file>

<file path=ppt/theme/theme1.xml><?xml version="1.0" encoding="utf-8"?>
<a:theme xmlns:a="http://schemas.openxmlformats.org/drawingml/2006/main" name="PosterPresentations.com-100CMx140CM">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137</TotalTime>
  <Words>1</Words>
  <Application>Microsoft Macintosh PowerPoint</Application>
  <PresentationFormat>Custom</PresentationFormat>
  <Paragraphs>1</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PosterPresentations.com-100CMx140CM</vt:lpstr>
      <vt:lpstr>Without Quick Guides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Station 5</cp:lastModifiedBy>
  <cp:revision>31</cp:revision>
  <dcterms:created xsi:type="dcterms:W3CDTF">2012-02-10T00:21:22Z</dcterms:created>
  <dcterms:modified xsi:type="dcterms:W3CDTF">2019-08-09T18:19:51Z</dcterms:modified>
</cp:coreProperties>
</file>