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Sales Performance Analysis Dashboard</a:t>
            </a:r>
          </a:p>
        </p:txBody>
      </p:sp>
      <p:sp>
        <p:nvSpPr>
          <p:cNvPr id="3" name="Subtitle 2"/>
          <p:cNvSpPr>
            <a:spLocks noGrp="1"/>
          </p:cNvSpPr>
          <p:nvPr>
            <p:ph type="subTitle" idx="1"/>
          </p:nvPr>
        </p:nvSpPr>
        <p:spPr/>
        <p:txBody>
          <a:bodyPr/>
          <a:lstStyle/>
          <a:p>
            <a:r>
              <a:t>Using Power BI &amp; SQL</a:t>
            </a:r>
          </a:p>
          <a:p>
            <a:r>
              <a:t>By: Madhu Bogi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This project analyzes sales data using SQL for data extraction and Power BI for visualization. The dashboard highlights key metrics such as total sales, profit, regional performance, category distribution, and monthly trends to support business decision-making.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Tools &amp; Technologies Used</a:t>
            </a:r>
          </a:p>
        </p:txBody>
      </p:sp>
      <p:sp>
        <p:nvSpPr>
          <p:cNvPr id="3" name="Content Placeholder 2"/>
          <p:cNvSpPr>
            <a:spLocks noGrp="1"/>
          </p:cNvSpPr>
          <p:nvPr>
            <p:ph idx="1"/>
          </p:nvPr>
        </p:nvSpPr>
        <p:spPr/>
        <p:txBody>
          <a:bodyPr/>
          <a:lstStyle/>
          <a:p>
            <a:r>
              <a:t>• SQL - Data extraction and filtering</a:t>
            </a:r>
          </a:p>
          <a:p>
            <a:r>
              <a:t>• Power BI - Dashboard design &amp; visualization</a:t>
            </a:r>
          </a:p>
          <a:p>
            <a:r>
              <a:t>• Dataset - Sample Sales Data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Dashboard Overview</a:t>
            </a:r>
          </a:p>
        </p:txBody>
      </p:sp>
      <p:pic>
        <p:nvPicPr>
          <p:cNvPr id="3" name="Picture 2" descr="Screenshot 2025-10-03 212717.png"/>
          <p:cNvPicPr>
            <a:picLocks noChangeAspect="1"/>
          </p:cNvPicPr>
          <p:nvPr/>
        </p:nvPicPr>
        <p:blipFill>
          <a:blip r:embed="rId2"/>
          <a:stretch>
            <a:fillRect/>
          </a:stretch>
        </p:blipFill>
        <p:spPr>
          <a:xfrm>
            <a:off x="640080" y="1371600"/>
            <a:ext cx="7315200" cy="3915067"/>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lstStyle/>
          <a:p>
            <a:r>
              <a:t>• Total Sales ~ 2.33M indicates strong performance.</a:t>
            </a:r>
          </a:p>
          <a:p>
            <a:r>
              <a:t>• Highest sales from Technology category.</a:t>
            </a:r>
          </a:p>
          <a:p>
            <a:r>
              <a:t>• Chairs &amp; Phones are top selling sub-categories.</a:t>
            </a:r>
          </a:p>
          <a:p>
            <a:r>
              <a:t>• Sales peak during October - December.</a:t>
            </a:r>
          </a:p>
          <a:p>
            <a:r>
              <a:t>• West region contributes the highest sales.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dashboard enables effective business insights and strategic planning. Power BI enhances visualization while SQL ensures accurate data sourcing.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