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1D87D-BE49-458A-8322-E7D6A268EE26}"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1D87D-BE49-458A-8322-E7D6A268EE26}"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1D87D-BE49-458A-8322-E7D6A268EE26}"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1D87D-BE49-458A-8322-E7D6A268EE26}"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1D87D-BE49-458A-8322-E7D6A268EE26}"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1D87D-BE49-458A-8322-E7D6A268EE26}"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C1D87D-BE49-458A-8322-E7D6A268EE26}" type="datetimeFigureOut">
              <a:rPr lang="en-IN" smtClean="0"/>
              <a:t>14-10-2024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C1D87D-BE49-458A-8322-E7D6A268EE26}" type="datetimeFigureOut">
              <a:rPr lang="en-IN" smtClean="0"/>
              <a:t>14-10-2024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1D87D-BE49-458A-8322-E7D6A268EE26}" type="datetimeFigureOut">
              <a:rPr lang="en-IN" smtClean="0"/>
              <a:t>14-10-2024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80E8A1-7715-479C-A4C0-052C74A8CEB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1D87D-BE49-458A-8322-E7D6A268EE26}"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80E8A1-7715-479C-A4C0-052C74A8CEB7}"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C1D87D-BE49-458A-8322-E7D6A268EE26}" type="datetimeFigureOut">
              <a:rPr lang="en-IN" smtClean="0"/>
              <a:t>14-10-2024</a:t>
            </a:fld>
            <a:endParaRPr lang="en-IN"/>
          </a:p>
        </p:txBody>
      </p:sp>
      <p:sp>
        <p:nvSpPr>
          <p:cNvPr id="9" name="Slide Number Placeholder 8"/>
          <p:cNvSpPr>
            <a:spLocks noGrp="1"/>
          </p:cNvSpPr>
          <p:nvPr>
            <p:ph type="sldNum" sz="quarter" idx="11"/>
          </p:nvPr>
        </p:nvSpPr>
        <p:spPr/>
        <p:txBody>
          <a:bodyPr/>
          <a:lstStyle/>
          <a:p>
            <a:fld id="{0180E8A1-7715-479C-A4C0-052C74A8CEB7}"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180E8A1-7715-479C-A4C0-052C74A8CEB7}"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7C1D87D-BE49-458A-8322-E7D6A268EE26}" type="datetimeFigureOut">
              <a:rPr lang="en-IN" smtClean="0"/>
              <a:t>14-10-2024</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smtClean="0">
                <a:latin typeface="Algerian" pitchFamily="82" charset="0"/>
              </a:rPr>
              <a:t>DNA Computation  simulator</a:t>
            </a:r>
            <a:endParaRPr lang="en-IN" sz="3200" b="1" dirty="0">
              <a:latin typeface="Algerian" pitchFamily="82" charset="0"/>
            </a:endParaRPr>
          </a:p>
        </p:txBody>
      </p:sp>
      <p:sp>
        <p:nvSpPr>
          <p:cNvPr id="3" name="Subtitle 2"/>
          <p:cNvSpPr>
            <a:spLocks noGrp="1"/>
          </p:cNvSpPr>
          <p:nvPr>
            <p:ph type="subTitle" idx="1"/>
          </p:nvPr>
        </p:nvSpPr>
        <p:spPr/>
        <p:txBody>
          <a:bodyPr/>
          <a:lstStyle/>
          <a:p>
            <a:r>
              <a:rPr lang="en-US" dirty="0"/>
              <a:t>Harnessing DNA Computing for Network Analysis</a:t>
            </a:r>
            <a:endParaRPr lang="en-IN" dirty="0"/>
          </a:p>
        </p:txBody>
      </p:sp>
    </p:spTree>
    <p:extLst>
      <p:ext uri="{BB962C8B-B14F-4D97-AF65-F5344CB8AC3E}">
        <p14:creationId xmlns:p14="http://schemas.microsoft.com/office/powerpoint/2010/main" val="2387336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996771">
            <a:off x="317644" y="2776836"/>
            <a:ext cx="7620000" cy="1143000"/>
          </a:xfrm>
        </p:spPr>
        <p:txBody>
          <a:bodyPr/>
          <a:lstStyle/>
          <a:p>
            <a:pPr algn="ctr"/>
            <a:r>
              <a:rPr lang="en-US" sz="9600" dirty="0" smtClean="0">
                <a:latin typeface="Curlz MT" pitchFamily="82" charset="0"/>
              </a:rPr>
              <a:t>Thank You</a:t>
            </a:r>
            <a:endParaRPr lang="en-IN" sz="9600" dirty="0">
              <a:latin typeface="Curlz MT" pitchFamily="82" charset="0"/>
            </a:endParaRPr>
          </a:p>
        </p:txBody>
      </p:sp>
    </p:spTree>
    <p:extLst>
      <p:ext uri="{BB962C8B-B14F-4D97-AF65-F5344CB8AC3E}">
        <p14:creationId xmlns:p14="http://schemas.microsoft.com/office/powerpoint/2010/main" val="723352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latin typeface="Algerian" pitchFamily="82" charset="0"/>
              </a:rPr>
              <a:t>Introduction</a:t>
            </a:r>
            <a:endParaRPr lang="en-IN" dirty="0">
              <a:latin typeface="Algerian" pitchFamily="82" charset="0"/>
            </a:endParaRPr>
          </a:p>
        </p:txBody>
      </p:sp>
      <p:sp>
        <p:nvSpPr>
          <p:cNvPr id="2" name="Content Placeholder 1"/>
          <p:cNvSpPr>
            <a:spLocks noGrp="1"/>
          </p:cNvSpPr>
          <p:nvPr>
            <p:ph idx="1"/>
          </p:nvPr>
        </p:nvSpPr>
        <p:spPr/>
        <p:txBody>
          <a:bodyPr/>
          <a:lstStyle/>
          <a:p>
            <a:r>
              <a:rPr lang="en-IN" b="1" dirty="0"/>
              <a:t>What is DNA Computing?</a:t>
            </a:r>
            <a:endParaRPr lang="en-IN" dirty="0"/>
          </a:p>
          <a:p>
            <a:pPr lvl="1"/>
            <a:r>
              <a:rPr lang="en-IN" dirty="0"/>
              <a:t>An innovative computation model using DNA, biochemistry, and molecular biology.</a:t>
            </a:r>
          </a:p>
          <a:p>
            <a:pPr lvl="1"/>
            <a:r>
              <a:rPr lang="en-IN" dirty="0"/>
              <a:t>Offers potential advantages in parallel processing and problem-solving.</a:t>
            </a:r>
          </a:p>
          <a:p>
            <a:r>
              <a:rPr lang="en-IN" b="1" dirty="0"/>
              <a:t>Project Objective:</a:t>
            </a:r>
            <a:endParaRPr lang="en-IN" dirty="0"/>
          </a:p>
          <a:p>
            <a:pPr lvl="1"/>
            <a:r>
              <a:rPr lang="en-IN" dirty="0"/>
              <a:t>Encode a network structure into a DNA sequence utilizing an </a:t>
            </a:r>
            <a:r>
              <a:rPr lang="en-IN" dirty="0" err="1"/>
              <a:t>Adleman</a:t>
            </a:r>
            <a:r>
              <a:rPr lang="en-IN" dirty="0"/>
              <a:t>-like algorithm.</a:t>
            </a:r>
          </a:p>
          <a:p>
            <a:pPr lvl="1"/>
            <a:r>
              <a:rPr lang="en-IN" dirty="0"/>
              <a:t>Explore Hamiltonian paths in the encoded network.</a:t>
            </a:r>
          </a:p>
          <a:p>
            <a:r>
              <a:rPr lang="en-IN" b="1" dirty="0"/>
              <a:t>Visuals:</a:t>
            </a:r>
            <a:r>
              <a:rPr lang="en-IN" dirty="0"/>
              <a:t> Use an </a:t>
            </a:r>
            <a:r>
              <a:rPr lang="en-IN" dirty="0" err="1"/>
              <a:t>infographic</a:t>
            </a:r>
            <a:r>
              <a:rPr lang="en-IN" dirty="0"/>
              <a:t> to illustrate the concept of DNA computing</a:t>
            </a:r>
          </a:p>
          <a:p>
            <a:endParaRPr lang="en-IN" dirty="0"/>
          </a:p>
        </p:txBody>
      </p:sp>
    </p:spTree>
    <p:extLst>
      <p:ext uri="{BB962C8B-B14F-4D97-AF65-F5344CB8AC3E}">
        <p14:creationId xmlns:p14="http://schemas.microsoft.com/office/powerpoint/2010/main" val="2380405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Project goals</a:t>
            </a:r>
            <a:endParaRPr lang="en-IN" b="1" dirty="0">
              <a:latin typeface="Algerian" pitchFamily="82" charset="0"/>
            </a:endParaRPr>
          </a:p>
        </p:txBody>
      </p:sp>
      <p:sp>
        <p:nvSpPr>
          <p:cNvPr id="3" name="Content Placeholder 2"/>
          <p:cNvSpPr>
            <a:spLocks noGrp="1"/>
          </p:cNvSpPr>
          <p:nvPr>
            <p:ph idx="1"/>
          </p:nvPr>
        </p:nvSpPr>
        <p:spPr/>
        <p:txBody>
          <a:bodyPr/>
          <a:lstStyle/>
          <a:p>
            <a:r>
              <a:rPr lang="en-IN" b="1" dirty="0"/>
              <a:t>Primary Goals:</a:t>
            </a:r>
            <a:endParaRPr lang="en-IN" dirty="0"/>
          </a:p>
          <a:p>
            <a:pPr lvl="1"/>
            <a:r>
              <a:rPr lang="en-IN" dirty="0"/>
              <a:t>Implement a robust DNA encoding algorithm.</a:t>
            </a:r>
          </a:p>
          <a:p>
            <a:pPr lvl="1"/>
            <a:r>
              <a:rPr lang="en-IN" dirty="0"/>
              <a:t>Encode network nodes and edges into DNA sequences.</a:t>
            </a:r>
          </a:p>
          <a:p>
            <a:pPr lvl="1"/>
            <a:r>
              <a:rPr lang="en-IN" dirty="0"/>
              <a:t>Identify and visualize Hamiltonian paths within the network.</a:t>
            </a:r>
          </a:p>
          <a:p>
            <a:r>
              <a:rPr lang="en-IN" b="1" dirty="0"/>
              <a:t>Target Audience:</a:t>
            </a:r>
            <a:endParaRPr lang="en-IN" dirty="0"/>
          </a:p>
          <a:p>
            <a:pPr lvl="1"/>
            <a:r>
              <a:rPr lang="en-IN" dirty="0"/>
              <a:t>Researchers and practitioners in bioinformatics and computational biology.</a:t>
            </a:r>
          </a:p>
          <a:p>
            <a:r>
              <a:rPr lang="en-IN" b="1" dirty="0"/>
              <a:t>Visuals:</a:t>
            </a:r>
            <a:r>
              <a:rPr lang="en-IN" dirty="0"/>
              <a:t> Use icons to represent each goal for a more engaging layout.</a:t>
            </a:r>
          </a:p>
        </p:txBody>
      </p:sp>
    </p:spTree>
    <p:extLst>
      <p:ext uri="{BB962C8B-B14F-4D97-AF65-F5344CB8AC3E}">
        <p14:creationId xmlns:p14="http://schemas.microsoft.com/office/powerpoint/2010/main" val="3805649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methodology</a:t>
            </a:r>
            <a:endParaRPr lang="en-IN" dirty="0">
              <a:latin typeface="Algerian" pitchFamily="82" charset="0"/>
            </a:endParaRPr>
          </a:p>
        </p:txBody>
      </p:sp>
      <p:sp>
        <p:nvSpPr>
          <p:cNvPr id="3" name="Content Placeholder 2"/>
          <p:cNvSpPr>
            <a:spLocks noGrp="1"/>
          </p:cNvSpPr>
          <p:nvPr>
            <p:ph idx="1"/>
          </p:nvPr>
        </p:nvSpPr>
        <p:spPr/>
        <p:txBody>
          <a:bodyPr/>
          <a:lstStyle/>
          <a:p>
            <a:r>
              <a:rPr lang="en-IN" b="1" dirty="0"/>
              <a:t>Input:</a:t>
            </a:r>
            <a:endParaRPr lang="en-IN" dirty="0"/>
          </a:p>
          <a:p>
            <a:pPr lvl="1"/>
            <a:r>
              <a:rPr lang="en-IN" dirty="0"/>
              <a:t>Directed graphs as edge lists (e.g., cities graph).</a:t>
            </a:r>
          </a:p>
          <a:p>
            <a:r>
              <a:rPr lang="en-IN" b="1" dirty="0"/>
              <a:t>Encoding Steps:</a:t>
            </a:r>
            <a:endParaRPr lang="en-IN" dirty="0"/>
          </a:p>
          <a:p>
            <a:pPr lvl="1"/>
            <a:r>
              <a:rPr lang="en-IN" b="1" dirty="0"/>
              <a:t>Node Encoding:</a:t>
            </a:r>
            <a:r>
              <a:rPr lang="en-IN" dirty="0"/>
              <a:t> Generate random DNA sequences.</a:t>
            </a:r>
          </a:p>
          <a:p>
            <a:pPr lvl="1"/>
            <a:r>
              <a:rPr lang="en-IN" b="1" dirty="0"/>
              <a:t>Edge Encoding:</a:t>
            </a:r>
            <a:r>
              <a:rPr lang="en-IN" dirty="0"/>
              <a:t> Combine sequences of connected nodes.</a:t>
            </a:r>
          </a:p>
          <a:p>
            <a:pPr lvl="1"/>
            <a:r>
              <a:rPr lang="en-IN" b="1" dirty="0"/>
              <a:t>Complement Generation:</a:t>
            </a:r>
            <a:r>
              <a:rPr lang="en-IN" dirty="0"/>
              <a:t> Create complementary sequences for each node.</a:t>
            </a:r>
          </a:p>
          <a:p>
            <a:r>
              <a:rPr lang="en-IN" b="1" dirty="0"/>
              <a:t>Technologies Used:</a:t>
            </a:r>
            <a:endParaRPr lang="en-IN" dirty="0"/>
          </a:p>
          <a:p>
            <a:pPr lvl="1"/>
            <a:r>
              <a:rPr lang="en-IN" dirty="0"/>
              <a:t>Python, </a:t>
            </a:r>
            <a:r>
              <a:rPr lang="en-IN" dirty="0" err="1"/>
              <a:t>NetworkX</a:t>
            </a:r>
            <a:r>
              <a:rPr lang="en-IN" dirty="0"/>
              <a:t>, </a:t>
            </a:r>
            <a:r>
              <a:rPr lang="en-IN" dirty="0" err="1"/>
              <a:t>Pydna</a:t>
            </a:r>
            <a:r>
              <a:rPr lang="en-IN" dirty="0"/>
              <a:t>, </a:t>
            </a:r>
            <a:r>
              <a:rPr lang="en-IN" dirty="0" err="1"/>
              <a:t>Matplotlib</a:t>
            </a:r>
            <a:r>
              <a:rPr lang="en-IN" dirty="0"/>
              <a:t>.</a:t>
            </a:r>
          </a:p>
          <a:p>
            <a:r>
              <a:rPr lang="en-IN" b="1" dirty="0"/>
              <a:t>Visuals:</a:t>
            </a:r>
            <a:r>
              <a:rPr lang="en-IN" dirty="0"/>
              <a:t> Include a flowchart to visualize the encoding process.</a:t>
            </a:r>
          </a:p>
        </p:txBody>
      </p:sp>
    </p:spTree>
    <p:extLst>
      <p:ext uri="{BB962C8B-B14F-4D97-AF65-F5344CB8AC3E}">
        <p14:creationId xmlns:p14="http://schemas.microsoft.com/office/powerpoint/2010/main" val="1028543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Graph Representation</a:t>
            </a:r>
            <a:endParaRPr lang="en-IN" b="1" dirty="0">
              <a:latin typeface="Algerian" pitchFamily="82" charset="0"/>
            </a:endParaRPr>
          </a:p>
        </p:txBody>
      </p:sp>
      <p:sp>
        <p:nvSpPr>
          <p:cNvPr id="4" name="Content Placeholder 3"/>
          <p:cNvSpPr>
            <a:spLocks noGrp="1"/>
          </p:cNvSpPr>
          <p:nvPr>
            <p:ph sz="half" idx="1"/>
          </p:nvPr>
        </p:nvSpPr>
        <p:spPr/>
        <p:txBody>
          <a:bodyPr>
            <a:normAutofit fontScale="92500" lnSpcReduction="20000"/>
          </a:bodyPr>
          <a:lstStyle/>
          <a:p>
            <a:r>
              <a:rPr lang="en-US" b="1" dirty="0"/>
              <a:t>Example </a:t>
            </a:r>
            <a:r>
              <a:rPr lang="en-US" b="1" dirty="0" err="1"/>
              <a:t>Graph:</a:t>
            </a:r>
            <a:r>
              <a:rPr lang="en-US" dirty="0" err="1"/>
              <a:t>Showcase</a:t>
            </a:r>
            <a:r>
              <a:rPr lang="en-US" dirty="0"/>
              <a:t> a simple graph (e.g., a network of cities).</a:t>
            </a:r>
          </a:p>
          <a:p>
            <a:r>
              <a:rPr lang="en-US" b="1" dirty="0"/>
              <a:t>File </a:t>
            </a:r>
            <a:r>
              <a:rPr lang="en-US" b="1" dirty="0" err="1"/>
              <a:t>Structure:</a:t>
            </a:r>
            <a:r>
              <a:rPr lang="en-US" dirty="0" err="1"/>
              <a:t>Explain</a:t>
            </a:r>
            <a:r>
              <a:rPr lang="en-US" dirty="0"/>
              <a:t> the edge list format (e.g., how cities are connected in cities.txt).</a:t>
            </a:r>
          </a:p>
          <a:p>
            <a:r>
              <a:rPr lang="en-US" b="1" dirty="0"/>
              <a:t>Graph </a:t>
            </a:r>
            <a:r>
              <a:rPr lang="en-US" b="1" dirty="0" err="1"/>
              <a:t>Visualization:</a:t>
            </a:r>
            <a:r>
              <a:rPr lang="en-US" dirty="0" err="1"/>
              <a:t>Discuss</a:t>
            </a:r>
            <a:r>
              <a:rPr lang="en-US" dirty="0"/>
              <a:t> the importance of visualizing graphs for better understanding.</a:t>
            </a:r>
          </a:p>
          <a:p>
            <a:pPr marL="114300" indent="0">
              <a:buNone/>
            </a:pPr>
            <a:endParaRPr lang="en-IN" dirty="0"/>
          </a:p>
        </p:txBody>
      </p:sp>
      <p:sp>
        <p:nvSpPr>
          <p:cNvPr id="7" name="Content Placeholder 6"/>
          <p:cNvSpPr>
            <a:spLocks noGrp="1"/>
          </p:cNvSpPr>
          <p:nvPr>
            <p:ph sz="half" idx="2"/>
          </p:nvPr>
        </p:nvSpPr>
        <p:spPr/>
        <p:txBody>
          <a:bodyPr>
            <a:normAutofit fontScale="92500" lnSpcReduction="20000"/>
          </a:bodyPr>
          <a:lstStyle/>
          <a:p>
            <a:r>
              <a:rPr lang="en-US" b="1" dirty="0"/>
              <a:t>Visuals:</a:t>
            </a:r>
            <a:r>
              <a:rPr lang="en-US" dirty="0"/>
              <a:t> Include an actual graph image alongside the text description</a:t>
            </a:r>
            <a:r>
              <a:rPr lang="en-US" dirty="0" smtClean="0"/>
              <a:t>.</a:t>
            </a:r>
          </a:p>
          <a:p>
            <a:pPr marL="114300" indent="0">
              <a:buNone/>
            </a:pP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3212976"/>
            <a:ext cx="3214117" cy="2410588"/>
          </a:xfrm>
          <a:prstGeom prst="rect">
            <a:avLst/>
          </a:prstGeom>
        </p:spPr>
      </p:pic>
    </p:spTree>
    <p:extLst>
      <p:ext uri="{BB962C8B-B14F-4D97-AF65-F5344CB8AC3E}">
        <p14:creationId xmlns:p14="http://schemas.microsoft.com/office/powerpoint/2010/main" val="2474811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DNA encoding process</a:t>
            </a:r>
            <a:endParaRPr lang="en-IN" b="1" dirty="0">
              <a:latin typeface="Algerian" pitchFamily="82" charset="0"/>
            </a:endParaRPr>
          </a:p>
        </p:txBody>
      </p:sp>
      <p:sp>
        <p:nvSpPr>
          <p:cNvPr id="5" name="Content Placeholder 4"/>
          <p:cNvSpPr>
            <a:spLocks noGrp="1"/>
          </p:cNvSpPr>
          <p:nvPr>
            <p:ph idx="1"/>
          </p:nvPr>
        </p:nvSpPr>
        <p:spPr/>
        <p:txBody>
          <a:bodyPr/>
          <a:lstStyle/>
          <a:p>
            <a:r>
              <a:rPr lang="en-US" b="1" dirty="0"/>
              <a:t>Node </a:t>
            </a:r>
            <a:r>
              <a:rPr lang="en-US" b="1" dirty="0" err="1"/>
              <a:t>Encoding:</a:t>
            </a:r>
            <a:r>
              <a:rPr lang="en-US" dirty="0" err="1"/>
              <a:t>Explain</a:t>
            </a:r>
            <a:r>
              <a:rPr lang="en-US" dirty="0"/>
              <a:t> the random DNA sequence generation for each node.</a:t>
            </a:r>
          </a:p>
          <a:p>
            <a:r>
              <a:rPr lang="en-US" b="1" dirty="0"/>
              <a:t>Edge </a:t>
            </a:r>
            <a:r>
              <a:rPr lang="en-US" b="1" dirty="0" err="1"/>
              <a:t>Encoding:</a:t>
            </a:r>
            <a:r>
              <a:rPr lang="en-US" dirty="0" err="1"/>
              <a:t>Detail</a:t>
            </a:r>
            <a:r>
              <a:rPr lang="en-US" dirty="0"/>
              <a:t> how edges are represented by the sequences of connected nodes.</a:t>
            </a:r>
          </a:p>
          <a:p>
            <a:r>
              <a:rPr lang="en-US" b="1" dirty="0"/>
              <a:t>Complement </a:t>
            </a:r>
            <a:r>
              <a:rPr lang="en-US" b="1" dirty="0" err="1"/>
              <a:t>Generation:</a:t>
            </a:r>
            <a:r>
              <a:rPr lang="en-US" dirty="0" err="1"/>
              <a:t>Describe</a:t>
            </a:r>
            <a:r>
              <a:rPr lang="en-US" dirty="0"/>
              <a:t> the method for generating complementary DNA sequences.</a:t>
            </a:r>
          </a:p>
        </p:txBody>
      </p:sp>
    </p:spTree>
    <p:extLst>
      <p:ext uri="{BB962C8B-B14F-4D97-AF65-F5344CB8AC3E}">
        <p14:creationId xmlns:p14="http://schemas.microsoft.com/office/powerpoint/2010/main" val="1919088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visualization</a:t>
            </a:r>
            <a:endParaRPr lang="en-IN" b="1" dirty="0">
              <a:latin typeface="Algerian" pitchFamily="82" charset="0"/>
            </a:endParaRPr>
          </a:p>
        </p:txBody>
      </p:sp>
      <p:sp>
        <p:nvSpPr>
          <p:cNvPr id="6" name="Content Placeholder 5"/>
          <p:cNvSpPr>
            <a:spLocks noGrp="1"/>
          </p:cNvSpPr>
          <p:nvPr>
            <p:ph idx="1"/>
          </p:nvPr>
        </p:nvSpPr>
        <p:spPr/>
        <p:txBody>
          <a:bodyPr/>
          <a:lstStyle/>
          <a:p>
            <a:r>
              <a:rPr lang="en-US" b="1" dirty="0"/>
              <a:t>Graph </a:t>
            </a:r>
            <a:r>
              <a:rPr lang="en-US" b="1" dirty="0" err="1"/>
              <a:t>Visualization:</a:t>
            </a:r>
            <a:r>
              <a:rPr lang="en-US" dirty="0" err="1"/>
              <a:t>Show</a:t>
            </a:r>
            <a:r>
              <a:rPr lang="en-US" dirty="0"/>
              <a:t> how graphs are visually represented using </a:t>
            </a:r>
            <a:r>
              <a:rPr lang="en-US" dirty="0" err="1"/>
              <a:t>Matplotlib</a:t>
            </a:r>
            <a:r>
              <a:rPr lang="en-US" dirty="0"/>
              <a:t>.</a:t>
            </a:r>
          </a:p>
          <a:p>
            <a:r>
              <a:rPr lang="en-US" b="1" dirty="0"/>
              <a:t>Example </a:t>
            </a:r>
            <a:r>
              <a:rPr lang="en-US" b="1" dirty="0" err="1"/>
              <a:t>Outputs:</a:t>
            </a:r>
            <a:r>
              <a:rPr lang="en-US" dirty="0" err="1"/>
              <a:t>Display</a:t>
            </a:r>
            <a:r>
              <a:rPr lang="en-US" dirty="0"/>
              <a:t> the circular representation of the graph and output images saved during the process.</a:t>
            </a:r>
          </a:p>
          <a:p>
            <a:endParaRPr lang="en-IN" dirty="0"/>
          </a:p>
        </p:txBody>
      </p:sp>
    </p:spTree>
    <p:extLst>
      <p:ext uri="{BB962C8B-B14F-4D97-AF65-F5344CB8AC3E}">
        <p14:creationId xmlns:p14="http://schemas.microsoft.com/office/powerpoint/2010/main" val="2696541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
            </a:r>
            <a:br>
              <a:rPr lang="en-US" b="1" dirty="0"/>
            </a:br>
            <a:r>
              <a:rPr lang="en-US" b="1" dirty="0" smtClean="0">
                <a:latin typeface="Algerian" pitchFamily="82" charset="0"/>
              </a:rPr>
              <a:t>results</a:t>
            </a:r>
            <a:r>
              <a:rPr lang="en-US" b="1" dirty="0"/>
              <a:t/>
            </a:r>
            <a:br>
              <a:rPr lang="en-US" b="1" dirty="0"/>
            </a:br>
            <a:endParaRPr lang="en-IN" dirty="0"/>
          </a:p>
        </p:txBody>
      </p:sp>
      <p:sp>
        <p:nvSpPr>
          <p:cNvPr id="6" name="Content Placeholder 5"/>
          <p:cNvSpPr>
            <a:spLocks noGrp="1"/>
          </p:cNvSpPr>
          <p:nvPr>
            <p:ph idx="1"/>
          </p:nvPr>
        </p:nvSpPr>
        <p:spPr/>
        <p:txBody>
          <a:bodyPr/>
          <a:lstStyle/>
          <a:p>
            <a:r>
              <a:rPr lang="en-US" b="1" dirty="0"/>
              <a:t>Hamiltonian Path </a:t>
            </a:r>
            <a:r>
              <a:rPr lang="en-US" b="1" dirty="0" err="1"/>
              <a:t>Detection:</a:t>
            </a:r>
            <a:r>
              <a:rPr lang="en-US" dirty="0" err="1"/>
              <a:t>Summarize</a:t>
            </a:r>
            <a:r>
              <a:rPr lang="en-US" dirty="0"/>
              <a:t> the detection results from various graphs.</a:t>
            </a:r>
          </a:p>
          <a:p>
            <a:r>
              <a:rPr lang="en-US" b="1" dirty="0"/>
              <a:t>Sample </a:t>
            </a:r>
            <a:r>
              <a:rPr lang="en-US" b="1" dirty="0" err="1"/>
              <a:t>Outputs:</a:t>
            </a:r>
            <a:r>
              <a:rPr lang="en-US" dirty="0" err="1"/>
              <a:t>Provide</a:t>
            </a:r>
            <a:r>
              <a:rPr lang="en-US" dirty="0"/>
              <a:t> snippets of console outputs showcasing findings.</a:t>
            </a:r>
          </a:p>
          <a:p>
            <a:r>
              <a:rPr lang="en-US" b="1" dirty="0"/>
              <a:t>Impact of </a:t>
            </a:r>
            <a:r>
              <a:rPr lang="en-US" b="1" dirty="0" err="1"/>
              <a:t>Results:</a:t>
            </a:r>
            <a:r>
              <a:rPr lang="en-US" dirty="0" err="1"/>
              <a:t>Discuss</a:t>
            </a:r>
            <a:r>
              <a:rPr lang="en-US" dirty="0"/>
              <a:t> how these results contribute to understanding network structures.</a:t>
            </a:r>
          </a:p>
        </p:txBody>
      </p:sp>
    </p:spTree>
    <p:extLst>
      <p:ext uri="{BB962C8B-B14F-4D97-AF65-F5344CB8AC3E}">
        <p14:creationId xmlns:p14="http://schemas.microsoft.com/office/powerpoint/2010/main" val="22677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latin typeface="Algerian" pitchFamily="82" charset="0"/>
              </a:rPr>
              <a:t>Conclusion</a:t>
            </a:r>
            <a:r>
              <a:rPr lang="en-US" b="1" dirty="0"/>
              <a:t/>
            </a:r>
            <a:br>
              <a:rPr lang="en-US" b="1" dirty="0"/>
            </a:br>
            <a:endParaRPr lang="en-IN" dirty="0"/>
          </a:p>
        </p:txBody>
      </p:sp>
      <p:sp>
        <p:nvSpPr>
          <p:cNvPr id="3" name="Content Placeholder 2"/>
          <p:cNvSpPr>
            <a:spLocks noGrp="1"/>
          </p:cNvSpPr>
          <p:nvPr>
            <p:ph idx="1"/>
          </p:nvPr>
        </p:nvSpPr>
        <p:spPr/>
        <p:txBody>
          <a:bodyPr/>
          <a:lstStyle/>
          <a:p>
            <a:pPr marL="114300" indent="0">
              <a:buNone/>
            </a:pPr>
            <a:r>
              <a:rPr lang="en-US" dirty="0"/>
              <a:t>The DNA encoding algorithm presented in this project demonstrates a novel approach to encoding graph data using DNA sequences. By leveraging the unique properties of DNA, such as its vast information storage capacity and parallel processing capabilities, this algorithm explores the potential for biological computation in solving complex graph problems.</a:t>
            </a:r>
            <a:endParaRPr lang="en-IN" dirty="0"/>
          </a:p>
        </p:txBody>
      </p:sp>
    </p:spTree>
    <p:extLst>
      <p:ext uri="{BB962C8B-B14F-4D97-AF65-F5344CB8AC3E}">
        <p14:creationId xmlns:p14="http://schemas.microsoft.com/office/powerpoint/2010/main" val="4121088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307</TotalTime>
  <Words>400</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DNA Computation  simulator</vt:lpstr>
      <vt:lpstr>Introduction</vt:lpstr>
      <vt:lpstr>Project goals</vt:lpstr>
      <vt:lpstr>methodology</vt:lpstr>
      <vt:lpstr>Graph Representation</vt:lpstr>
      <vt:lpstr>DNA encoding process</vt:lpstr>
      <vt:lpstr>visualization</vt:lpstr>
      <vt:lpstr> results </vt:lpstr>
      <vt:lpstr> 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Patient: Towards a Healthcare Digital Twin</dc:title>
  <dc:creator>CHANDANA</dc:creator>
  <cp:lastModifiedBy>CHANDANA</cp:lastModifiedBy>
  <cp:revision>4</cp:revision>
  <dcterms:created xsi:type="dcterms:W3CDTF">2024-10-14T04:59:12Z</dcterms:created>
  <dcterms:modified xsi:type="dcterms:W3CDTF">2024-10-14T10:06:27Z</dcterms:modified>
</cp:coreProperties>
</file>