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0"/>
  </p:notesMasterIdLst>
  <p:sldIdLst>
    <p:sldId id="256" r:id="rId2"/>
    <p:sldId id="259" r:id="rId3"/>
    <p:sldId id="261" r:id="rId4"/>
    <p:sldId id="257" r:id="rId5"/>
    <p:sldId id="263" r:id="rId6"/>
    <p:sldId id="262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36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6684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layout with centered title and subtitle placeholder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085850" marR="0" lvl="2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428750" marR="0" lvl="3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771650" marR="0" lvl="4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114550" marR="0" lvl="5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800350" marR="0" lvl="6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29050" marR="0" lvl="7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200650" marR="0" lvl="8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932259"/>
            <a:ext cx="7239000" cy="5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806178"/>
            <a:ext cx="5715000" cy="19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085850" marR="0" lvl="2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428750" marR="0" lvl="3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771650" marR="0" lvl="4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114550" marR="0" lvl="5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800350" marR="0" lvl="6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29050" marR="0" lvl="7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200650" marR="0" lvl="8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932259"/>
            <a:ext cx="7239000" cy="50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806178"/>
            <a:ext cx="5715000" cy="19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har char="○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085850" marR="0" lvl="2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har char="■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428750" marR="0" lvl="3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771650" marR="0" lvl="4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har char="○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114550" marR="0" lvl="5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har char="■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800350" marR="0" lvl="6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29050" marR="0" lvl="7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har char="○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200650" marR="0" lvl="8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har char="■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dhu-ganesh/TheInternato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580883" y="807210"/>
            <a:ext cx="8000929" cy="109620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Open Source Software Development Project</a:t>
            </a:r>
            <a:endParaRPr lang="en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919008" y="2187400"/>
            <a:ext cx="5178600" cy="232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>
                <a:latin typeface="Arial"/>
                <a:cs typeface="Arial"/>
              </a:rPr>
              <a:t>The </a:t>
            </a:r>
            <a:r>
              <a:rPr lang="en-US" sz="1800" dirty="0" err="1" smtClean="0">
                <a:latin typeface="Arial"/>
                <a:cs typeface="Arial"/>
              </a:rPr>
              <a:t>Internator</a:t>
            </a:r>
            <a:r>
              <a:rPr lang="en-US" sz="1800" dirty="0" smtClean="0">
                <a:latin typeface="Arial"/>
                <a:cs typeface="Arial"/>
              </a:rPr>
              <a:t>: A web app that will help interns manage their hours, pay and day-to-day activities</a:t>
            </a:r>
          </a:p>
          <a:p>
            <a:pPr lvl="0">
              <a:spcBef>
                <a:spcPts val="0"/>
              </a:spcBef>
              <a:buNone/>
            </a:pPr>
            <a:endParaRPr lang="en-US" sz="1800" dirty="0"/>
          </a:p>
          <a:p>
            <a:pPr lvl="0">
              <a:spcBef>
                <a:spcPts val="0"/>
              </a:spcBef>
              <a:buNone/>
            </a:pPr>
            <a:endParaRPr lang="en-US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587481" y="4325063"/>
            <a:ext cx="30202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dirty="0"/>
              <a:t>Name: </a:t>
            </a:r>
            <a:r>
              <a:rPr lang="en-US" sz="1800" dirty="0" err="1"/>
              <a:t>Madhumeta</a:t>
            </a:r>
            <a:r>
              <a:rPr lang="en-US" sz="1800" dirty="0"/>
              <a:t> Ganesh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288" y="833428"/>
            <a:ext cx="8604737" cy="1945500"/>
          </a:xfrm>
        </p:spPr>
        <p:txBody>
          <a:bodyPr/>
          <a:lstStyle/>
          <a:p>
            <a:pPr marL="457200" indent="-457200">
              <a:buFont typeface="Wingdings" charset="2"/>
              <a:buChar char="v"/>
            </a:pPr>
            <a:r>
              <a:rPr lang="en-US" sz="2400" dirty="0" smtClean="0"/>
              <a:t>Intended Users: interns mainly but part-time and full-time employees could use it too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400" dirty="0" smtClean="0"/>
              <a:t>License: MIT License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400" dirty="0" err="1" smtClean="0"/>
              <a:t>Github</a:t>
            </a:r>
            <a:r>
              <a:rPr lang="en-US" sz="2400" dirty="0"/>
              <a:t> repo: </a:t>
            </a:r>
            <a:r>
              <a:rPr lang="en-US" sz="2400" dirty="0">
                <a:hlinkClick r:id="rId2"/>
              </a:rPr>
              <a:t>https://github.com/madhu-ganesh/</a:t>
            </a:r>
            <a:r>
              <a:rPr lang="en-US" sz="2400" dirty="0" smtClean="0">
                <a:hlinkClick r:id="rId2"/>
              </a:rPr>
              <a:t>TheInternator</a:t>
            </a:r>
            <a:endParaRPr lang="en-US" sz="2400" dirty="0" smtClean="0"/>
          </a:p>
          <a:p>
            <a:pPr marL="457200" indent="-457200">
              <a:buFont typeface="Wingdings" charset="2"/>
              <a:buChar char="v"/>
            </a:pPr>
            <a:r>
              <a:rPr lang="en-US" sz="2400" dirty="0" smtClean="0"/>
              <a:t>Contact info (to learn more or report bugs): </a:t>
            </a:r>
            <a:r>
              <a:rPr lang="en-US" sz="2400" dirty="0" err="1" smtClean="0"/>
              <a:t>mganesh@pdx.edu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12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92" y="681609"/>
            <a:ext cx="7239000" cy="501300"/>
          </a:xfrm>
        </p:spPr>
        <p:txBody>
          <a:bodyPr/>
          <a:lstStyle/>
          <a:p>
            <a:r>
              <a:rPr lang="en-US" dirty="0" smtClean="0"/>
              <a:t>The “Old” Look</a:t>
            </a:r>
            <a:endParaRPr lang="en-US" dirty="0"/>
          </a:p>
        </p:txBody>
      </p:sp>
      <p:pic>
        <p:nvPicPr>
          <p:cNvPr id="4" name="Picture 3" descr="Screen Shot 2018-08-14 at 7.35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994"/>
            <a:ext cx="5381117" cy="3733505"/>
          </a:xfrm>
          <a:prstGeom prst="rect">
            <a:avLst/>
          </a:prstGeom>
        </p:spPr>
      </p:pic>
      <p:pic>
        <p:nvPicPr>
          <p:cNvPr id="5" name="Picture 4" descr="Screen Shot 2018-08-14 at 7.36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809" y="601513"/>
            <a:ext cx="4039244" cy="1874209"/>
          </a:xfrm>
          <a:prstGeom prst="rect">
            <a:avLst/>
          </a:prstGeom>
        </p:spPr>
      </p:pic>
      <p:pic>
        <p:nvPicPr>
          <p:cNvPr id="7" name="Picture 6" descr="Screen Shot 2018-08-14 at 7.38.1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80" y="2160993"/>
            <a:ext cx="4565273" cy="223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2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/>
        </p:nvSpPr>
        <p:spPr>
          <a:xfrm>
            <a:off x="183700" y="172825"/>
            <a:ext cx="51099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Key Features</a:t>
            </a:r>
            <a:endParaRPr lang="en" sz="2400" b="1" dirty="0">
              <a:solidFill>
                <a:srgbClr val="FFFFFF"/>
              </a:solidFill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517" y="978173"/>
            <a:ext cx="79429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The application will </a:t>
            </a:r>
            <a:r>
              <a:rPr lang="en-US" sz="1800" dirty="0"/>
              <a:t>record how many hours </a:t>
            </a:r>
            <a:r>
              <a:rPr lang="en-US" sz="1800" dirty="0" smtClean="0"/>
              <a:t>the user has worked </a:t>
            </a:r>
            <a:r>
              <a:rPr lang="en-US" sz="1800" dirty="0"/>
              <a:t>so far in the week and </a:t>
            </a:r>
            <a:r>
              <a:rPr lang="en-US" sz="1800" dirty="0" smtClean="0"/>
              <a:t>give </a:t>
            </a:r>
            <a:r>
              <a:rPr lang="en-US" sz="1800" dirty="0"/>
              <a:t>suggestions of when </a:t>
            </a:r>
            <a:r>
              <a:rPr lang="en-US" sz="1800" dirty="0" smtClean="0"/>
              <a:t>he/she could </a:t>
            </a:r>
            <a:r>
              <a:rPr lang="en-US" sz="1800" dirty="0"/>
              <a:t>complete the remaining hours </a:t>
            </a:r>
            <a:r>
              <a:rPr lang="en-US" sz="1800" dirty="0" smtClean="0"/>
              <a:t>(this will be done by synching his/her </a:t>
            </a:r>
            <a:r>
              <a:rPr lang="en-US" sz="1800" dirty="0"/>
              <a:t>Google calendar </a:t>
            </a:r>
            <a:r>
              <a:rPr lang="en-US" sz="1800" dirty="0" smtClean="0"/>
              <a:t>with the app to </a:t>
            </a:r>
            <a:r>
              <a:rPr lang="en-US" sz="1800" dirty="0"/>
              <a:t>know </a:t>
            </a:r>
            <a:r>
              <a:rPr lang="en-US" sz="1800" dirty="0" smtClean="0"/>
              <a:t>free timings, class schedule, </a:t>
            </a:r>
            <a:r>
              <a:rPr lang="en-US" sz="1800" dirty="0" err="1" smtClean="0"/>
              <a:t>etc</a:t>
            </a:r>
            <a:r>
              <a:rPr lang="en-US" sz="1800" dirty="0" smtClean="0"/>
              <a:t>).</a:t>
            </a: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It will </a:t>
            </a:r>
            <a:r>
              <a:rPr lang="en-US" sz="1800" dirty="0"/>
              <a:t>calculate </a:t>
            </a:r>
            <a:r>
              <a:rPr lang="en-US" sz="1800" dirty="0" smtClean="0"/>
              <a:t>my paychecks and alert user when it is payday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It will </a:t>
            </a:r>
            <a:r>
              <a:rPr lang="en-US" sz="1800" dirty="0"/>
              <a:t>have a </a:t>
            </a:r>
            <a:r>
              <a:rPr lang="en-US" sz="1800" dirty="0" smtClean="0"/>
              <a:t>“To</a:t>
            </a:r>
            <a:r>
              <a:rPr lang="en-US" sz="1800" dirty="0"/>
              <a:t>-</a:t>
            </a:r>
            <a:r>
              <a:rPr lang="en-US" sz="1800" dirty="0" smtClean="0"/>
              <a:t>Do” </a:t>
            </a:r>
            <a:r>
              <a:rPr lang="en-US" sz="1800" dirty="0"/>
              <a:t>list of what issues </a:t>
            </a:r>
            <a:r>
              <a:rPr lang="en-US" sz="1800" dirty="0" smtClean="0"/>
              <a:t>user </a:t>
            </a:r>
            <a:r>
              <a:rPr lang="en-US" sz="1800" dirty="0"/>
              <a:t>need to solve for the next </a:t>
            </a:r>
            <a:r>
              <a:rPr lang="en-US" sz="1800" dirty="0" smtClean="0"/>
              <a:t>day/next week and will have the ability to mark items that are completed on that list and/or add small notes to them.</a:t>
            </a: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As the user marks items he/she has completed, they will populate the “Accomplished </a:t>
            </a:r>
            <a:r>
              <a:rPr lang="en-US" sz="1800" dirty="0"/>
              <a:t>t</a:t>
            </a:r>
            <a:r>
              <a:rPr lang="en-US" sz="1800" dirty="0" smtClean="0"/>
              <a:t>asks for the week” list which can be used as a report for </a:t>
            </a:r>
            <a:r>
              <a:rPr lang="en-US" sz="1800" dirty="0"/>
              <a:t>the weekly </a:t>
            </a:r>
            <a:r>
              <a:rPr lang="en-US" sz="1800" dirty="0" smtClean="0"/>
              <a:t>meeting.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02" y="809728"/>
            <a:ext cx="7239000" cy="501300"/>
          </a:xfrm>
        </p:spPr>
        <p:txBody>
          <a:bodyPr/>
          <a:lstStyle/>
          <a:p>
            <a:r>
              <a:rPr lang="en-US" dirty="0" smtClean="0"/>
              <a:t>Tools used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631" y="1483143"/>
            <a:ext cx="8399500" cy="1945500"/>
          </a:xfrm>
        </p:spPr>
        <p:txBody>
          <a:bodyPr/>
          <a:lstStyle/>
          <a:p>
            <a:pPr marL="457200" indent="-457200">
              <a:buFont typeface="Wingdings" charset="2"/>
              <a:buChar char="v"/>
            </a:pPr>
            <a:r>
              <a:rPr lang="en-US" sz="2400" dirty="0" smtClean="0"/>
              <a:t>Frontend done with Bootstrap, basic HTML + CSS</a:t>
            </a:r>
          </a:p>
          <a:p>
            <a:pPr marL="457200" indent="-457200">
              <a:buFont typeface="Wingdings" charset="2"/>
              <a:buChar char="v"/>
            </a:pPr>
            <a:endParaRPr lang="en-US" sz="2400" dirty="0"/>
          </a:p>
          <a:p>
            <a:pPr marL="457200" indent="-457200">
              <a:buFont typeface="Wingdings" charset="2"/>
              <a:buChar char="v"/>
            </a:pPr>
            <a:r>
              <a:rPr lang="en-US" sz="2400" dirty="0" smtClean="0"/>
              <a:t>Backend done with </a:t>
            </a:r>
            <a:r>
              <a:rPr lang="en-US" sz="2400" dirty="0" err="1" smtClean="0"/>
              <a:t>Node.js</a:t>
            </a:r>
            <a:r>
              <a:rPr lang="en-US" sz="2400" dirty="0" smtClean="0"/>
              <a:t>, Express and SQLite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17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21" y="798590"/>
            <a:ext cx="8232802" cy="501300"/>
          </a:xfrm>
        </p:spPr>
        <p:txBody>
          <a:bodyPr/>
          <a:lstStyle/>
          <a:p>
            <a:r>
              <a:rPr lang="en-US" dirty="0" smtClean="0"/>
              <a:t>Compared to what’s out there and future improvements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21" y="1639091"/>
            <a:ext cx="8411059" cy="1945500"/>
          </a:xfrm>
        </p:spPr>
        <p:txBody>
          <a:bodyPr/>
          <a:lstStyle/>
          <a:p>
            <a:pPr marL="457200" indent="-457200">
              <a:buFont typeface="Wingdings" charset="2"/>
              <a:buChar char="v"/>
            </a:pPr>
            <a:r>
              <a:rPr lang="en-US" sz="2400" dirty="0" smtClean="0"/>
              <a:t>Many apps with variations of these features or extensions 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400" dirty="0" smtClean="0"/>
              <a:t>I wanted one which had it all combined in one app. For now, it is not very extensive if you look at each feature on its own but for future work, I plan to expand on each with login, sending email functionality, having deadlines for tasks, team formation,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047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69" y="681608"/>
            <a:ext cx="7239000" cy="501300"/>
          </a:xfrm>
        </p:spPr>
        <p:txBody>
          <a:bodyPr/>
          <a:lstStyle/>
          <a:p>
            <a:r>
              <a:rPr lang="en-US" dirty="0" smtClean="0"/>
              <a:t>Successes and Failures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2908"/>
            <a:ext cx="4422989" cy="39605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Was able to make the app responsive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Give it a whole new look with much smoother transition between tabs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Was able to push things from database to the application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Alert when it is payday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008000"/>
                </a:solidFill>
              </a:rPr>
              <a:t>Able to save tasks to and load tasks from database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01245" y="1182908"/>
            <a:ext cx="4542755" cy="39605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085850" marR="0" lvl="2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428750" marR="0" lvl="3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771650" marR="0" lvl="4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114550" marR="0" lvl="5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800350" marR="0" lvl="6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29050" marR="0" lvl="7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200650" marR="0" lvl="8" indent="-234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Midway through syncing with Google Calendar API 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Keep hitting </a:t>
            </a:r>
            <a:r>
              <a:rPr lang="en-US" sz="2000" dirty="0" err="1" smtClean="0">
                <a:solidFill>
                  <a:srgbClr val="FF0000"/>
                </a:solidFill>
              </a:rPr>
              <a:t>io.on</a:t>
            </a:r>
            <a:r>
              <a:rPr lang="en-US" sz="2000" dirty="0" smtClean="0">
                <a:solidFill>
                  <a:srgbClr val="FF0000"/>
                </a:solidFill>
              </a:rPr>
              <a:t>(‘connection’) code multiple times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Need to implement a settings tab to make information more dynamic and user-friendly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Spent too much time on the design and feel so could not work on optional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83518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wETe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50" y="95476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80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429</Words>
  <Application>Microsoft Macintosh PowerPoint</Application>
  <PresentationFormat>On-screen Show (16:9)</PresentationFormat>
  <Paragraphs>33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Open Source Software Development Project</vt:lpstr>
      <vt:lpstr>PowerPoint Presentation</vt:lpstr>
      <vt:lpstr>The “Old” Look</vt:lpstr>
      <vt:lpstr>PowerPoint Presentation</vt:lpstr>
      <vt:lpstr>Tools used…</vt:lpstr>
      <vt:lpstr>Compared to what’s out there and future improvements</vt:lpstr>
      <vt:lpstr>Successes and Failures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Stack: Project Pitch</dc:title>
  <cp:lastModifiedBy>CAAD IT ACG</cp:lastModifiedBy>
  <cp:revision>14</cp:revision>
  <dcterms:modified xsi:type="dcterms:W3CDTF">2018-08-15T16:47:25Z</dcterms:modified>
</cp:coreProperties>
</file>