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44" r:id="rId2"/>
    <p:sldId id="509" r:id="rId3"/>
    <p:sldId id="510" r:id="rId4"/>
    <p:sldId id="518" r:id="rId5"/>
    <p:sldId id="513" r:id="rId6"/>
    <p:sldId id="514" r:id="rId7"/>
    <p:sldId id="519" r:id="rId8"/>
    <p:sldId id="516" r:id="rId9"/>
    <p:sldId id="51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84520" autoAdjust="0"/>
  </p:normalViewPr>
  <p:slideViewPr>
    <p:cSldViewPr>
      <p:cViewPr varScale="1">
        <p:scale>
          <a:sx n="80" d="100"/>
          <a:sy n="80" d="100"/>
        </p:scale>
        <p:origin x="12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SRM UNIVERSITY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05489-5480-4703-9DE5-7F63311854FF}" type="datetimeFigureOut">
              <a:rPr lang="en-IN" smtClean="0"/>
              <a:pPr/>
              <a:t>10-04-2018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50546-02EC-413D-97CF-35C8C35F1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31173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SRM UNIVERSITY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0B228-E264-496D-A242-33F55A4A2172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F0D02-C9F0-4D04-B2A1-903427B115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7634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8BC3-C6DB-4998-8646-D1A188FE4FAB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ppt for Zeroth Review/brsr/2017-18/MH1050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0801-9D5B-42D9-918F-2BF87675A51C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ppt for Zeroth Review/brsr/2017-18/MH1050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AF9E-63C0-42FA-905B-895EA79DF08E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ppt for Zeroth Review/brsr/2017-18/MH1050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B62-319C-4DED-972F-BCA220F581E5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ppt for Zeroth Review/brsr/2017-18/MH1050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DC1D-A94E-4868-B79C-DC2C513763D7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ppt for Zeroth Review/brsr/2017-18/MH1050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CDCB-07FF-47A6-9906-EBDB811A6FB1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ppt for Zeroth Review/brsr/2017-18/MH1050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9AB4-C1A1-413D-B62C-2CE8C4846E89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ppt for Zeroth Review/brsr/2017-18/MH1050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C678-FCB9-4D27-92AD-57E04FD1C78A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ppt for Zeroth Review/brsr/2017-18/MH1050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6326-35DC-494E-87D2-B68300D2C850}" type="datetime1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ppt for Zeroth Review/brsr/2017-18/MH1050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13AF-C240-4F3C-9F90-8F457457EC9E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ppt for Zeroth Review/brsr/2017-18/MH1050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AD2B-73BE-4EF7-8C75-D52BF6DBEE41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ppt for Zeroth Review/brsr/2017-18/MH1050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4E95D-3498-4FFE-AD9C-202D0B69E5D4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Sample ppt for Zeroth Review/brsr/2017-18/MH1050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D412-BC91-4E24-A0AF-F597A7F1D4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3716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DEEP LEARNING IMAGE CLASSIFICATION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8288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6000" dirty="0" smtClean="0">
                <a:solidFill>
                  <a:schemeClr val="tx1"/>
                </a:solidFill>
                <a:latin typeface="Times New Roman" pitchFamily="18" charset="0"/>
              </a:rPr>
              <a:t>Project  </a:t>
            </a:r>
            <a:r>
              <a:rPr lang="en-US" sz="6000" dirty="0">
                <a:solidFill>
                  <a:schemeClr val="tx1"/>
                </a:solidFill>
                <a:latin typeface="Times New Roman" pitchFamily="18" charset="0"/>
              </a:rPr>
              <a:t>carried out by </a:t>
            </a:r>
            <a:endParaRPr lang="en-US" sz="60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sz="6000" b="1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IN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RA1511018010203 – </a:t>
            </a:r>
            <a:r>
              <a:rPr lang="en-IN" sz="6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Madhu</a:t>
            </a:r>
            <a:r>
              <a:rPr lang="en-IN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6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Korada</a:t>
            </a:r>
            <a:endParaRPr lang="en-IN" sz="6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IN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RA1511018010180 – Mullapudi Sree Pavan </a:t>
            </a:r>
            <a:r>
              <a:rPr lang="en-IN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Teja</a:t>
            </a:r>
          </a:p>
          <a:p>
            <a:pPr>
              <a:lnSpc>
                <a:spcPct val="80000"/>
              </a:lnSpc>
              <a:defRPr/>
            </a:pPr>
            <a:r>
              <a:rPr lang="en-US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RA1511018010113 – Jay </a:t>
            </a:r>
            <a:r>
              <a:rPr lang="en-US" sz="6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Jaju</a:t>
            </a:r>
            <a:endParaRPr lang="en-US" sz="6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sz="6000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6000" dirty="0">
                <a:solidFill>
                  <a:schemeClr val="tx1"/>
                </a:solidFill>
                <a:latin typeface="Times New Roman" pitchFamily="18" charset="0"/>
              </a:rPr>
              <a:t>Under the guidance of </a:t>
            </a:r>
          </a:p>
          <a:p>
            <a:pPr>
              <a:lnSpc>
                <a:spcPct val="80000"/>
              </a:lnSpc>
              <a:defRPr/>
            </a:pPr>
            <a:r>
              <a:rPr lang="en-US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R. Senthilnathan</a:t>
            </a:r>
            <a:endParaRPr lang="en-US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6000" dirty="0" smtClean="0">
                <a:solidFill>
                  <a:schemeClr val="tx1"/>
                </a:solidFill>
                <a:latin typeface="Times New Roman" pitchFamily="18" charset="0"/>
              </a:rPr>
              <a:t>Assistant Professor </a:t>
            </a:r>
            <a:r>
              <a:rPr lang="en-US" sz="6000" dirty="0">
                <a:solidFill>
                  <a:schemeClr val="tx1"/>
                </a:solidFill>
                <a:latin typeface="Times New Roman" pitchFamily="18" charset="0"/>
              </a:rPr>
              <a:t>/ </a:t>
            </a:r>
            <a:r>
              <a:rPr lang="en-US" sz="6000" dirty="0" smtClean="0">
                <a:solidFill>
                  <a:schemeClr val="tx1"/>
                </a:solidFill>
                <a:latin typeface="Times New Roman" pitchFamily="18" charset="0"/>
              </a:rPr>
              <a:t>Department </a:t>
            </a:r>
            <a:r>
              <a:rPr lang="en-US" sz="6000" dirty="0">
                <a:solidFill>
                  <a:schemeClr val="tx1"/>
                </a:solidFill>
                <a:latin typeface="Times New Roman" pitchFamily="18" charset="0"/>
              </a:rPr>
              <a:t>of </a:t>
            </a:r>
            <a:r>
              <a:rPr lang="en-US" sz="6000" dirty="0" smtClean="0">
                <a:solidFill>
                  <a:schemeClr val="tx1"/>
                </a:solidFill>
                <a:latin typeface="Times New Roman" pitchFamily="18" charset="0"/>
              </a:rPr>
              <a:t>Mechatronics</a:t>
            </a:r>
            <a:endParaRPr lang="en-US" sz="6000" dirty="0">
              <a:solidFill>
                <a:schemeClr val="tx1"/>
              </a:solidFill>
              <a:latin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35017"/>
            <a:ext cx="2541451" cy="13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Objective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project deals with the field of computer vision mainly for the application of deep learning in object classification task.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Need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To improve the application of computer vision using artificial intelligence evading the manual feature extraction process for object detection, etc.</a:t>
            </a:r>
          </a:p>
          <a:p>
            <a:pPr algn="just">
              <a:buNone/>
              <a:defRPr/>
            </a:pPr>
            <a:r>
              <a:rPr lang="en-I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900" dirty="0" smtClean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incorporating neural networks in vision system, we can enhance the performance and increase the accuracy of the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"/>
            <a:ext cx="8382000" cy="838200"/>
          </a:xfrm>
        </p:spPr>
        <p:txBody>
          <a:bodyPr>
            <a:normAutofit fontScale="55000" lnSpcReduction="20000"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b="1" dirty="0" smtClean="0">
              <a:latin typeface="Times New Roman" pitchFamily="18" charset="0"/>
            </a:endParaRPr>
          </a:p>
          <a:p>
            <a:pPr lvl="0" algn="ctr">
              <a:buNone/>
            </a:pPr>
            <a:r>
              <a:rPr lang="en-US" sz="5700" dirty="0" smtClean="0">
                <a:latin typeface="Arial" pitchFamily="34" charset="0"/>
                <a:cs typeface="Arial" pitchFamily="34" charset="0"/>
              </a:rPr>
              <a:t>Literature survey</a:t>
            </a:r>
          </a:p>
          <a:p>
            <a:pPr lvl="0" algn="ctr">
              <a:buNone/>
            </a:pPr>
            <a:endParaRPr lang="en-US" sz="57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44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13643"/>
              </p:ext>
            </p:extLst>
          </p:nvPr>
        </p:nvGraphicFramePr>
        <p:xfrm>
          <a:off x="609600" y="960120"/>
          <a:ext cx="8229600" cy="32308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1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Proposed Methods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Journal, Year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3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Xinyi Zhou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et al.,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 of deep learning in object detection.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Proposed methods to classify objects</a:t>
                      </a:r>
                      <a:r>
                        <a:rPr lang="en-IN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using Faster R-CNN method.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i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IEEE</a:t>
                      </a:r>
                      <a:endParaRPr lang="en-IN" sz="1400" i="1" baseline="0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i="1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Conference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24-26</a:t>
                      </a:r>
                      <a:r>
                        <a:rPr kumimoji="0" lang="en-IN" sz="1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kumimoji="0" lang="en-I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May 2017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76536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John D. Owens, Mike Houston, David Luebke, Simon Green,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John E. Stone, and James C. Phillips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GPU Computing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 of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General-purpose computing on the graphics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processing unit (GPGPU).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IEEE Proceeding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May 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Firstly, we will access pre-acquired image datasets containing various images of fruits.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Since the training is a time expensive process, possibility of GPU computing in a standalone or in cloud compute engine would be used (tentative).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Then we would train our system with images using any one of the popular CNN architecture as proposed in the literature.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The training would be carried out with around 140 images in each class chosen randomly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inference system would then use the remaining images in the dataset to validate the classification process </a:t>
            </a:r>
          </a:p>
          <a:p>
            <a:pPr lvl="0">
              <a:buNone/>
            </a:pP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>Overview of the project with block diagram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52601"/>
            <a:ext cx="4191000" cy="38107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 Considered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16380" y="2639122"/>
            <a:ext cx="16002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96968" y="2675103"/>
            <a:ext cx="15240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Peach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86600" y="2675103"/>
            <a:ext cx="16002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62400" y="1435198"/>
            <a:ext cx="16002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Fruits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67" y="3445198"/>
            <a:ext cx="1219202" cy="9144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99" y="3467271"/>
            <a:ext cx="1219202" cy="91440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52401" y="3657600"/>
            <a:ext cx="1143000" cy="7039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Braeburn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744980" y="3677761"/>
            <a:ext cx="1143000" cy="7039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Golden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297173" y="3677761"/>
            <a:ext cx="1143000" cy="7039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Topaz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4591703"/>
            <a:ext cx="1219202" cy="9144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9" y="4591703"/>
            <a:ext cx="1219202" cy="9144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92" y="4604727"/>
            <a:ext cx="1219202" cy="914402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0" idx="2"/>
            <a:endCxn id="8" idx="0"/>
          </p:cNvCxnSpPr>
          <p:nvPr/>
        </p:nvCxnSpPr>
        <p:spPr>
          <a:xfrm>
            <a:off x="4762500" y="2044798"/>
            <a:ext cx="696468" cy="63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7" idx="0"/>
          </p:cNvCxnSpPr>
          <p:nvPr/>
        </p:nvCxnSpPr>
        <p:spPr>
          <a:xfrm flipH="1">
            <a:off x="2316480" y="2044798"/>
            <a:ext cx="2446020" cy="59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9" idx="0"/>
          </p:cNvCxnSpPr>
          <p:nvPr/>
        </p:nvCxnSpPr>
        <p:spPr>
          <a:xfrm>
            <a:off x="4762500" y="2044798"/>
            <a:ext cx="3124200" cy="63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3" idx="0"/>
          </p:cNvCxnSpPr>
          <p:nvPr/>
        </p:nvCxnSpPr>
        <p:spPr>
          <a:xfrm flipH="1">
            <a:off x="723901" y="3248722"/>
            <a:ext cx="1592579" cy="40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4" idx="0"/>
          </p:cNvCxnSpPr>
          <p:nvPr/>
        </p:nvCxnSpPr>
        <p:spPr>
          <a:xfrm>
            <a:off x="2316480" y="3248722"/>
            <a:ext cx="0" cy="42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5" idx="0"/>
          </p:cNvCxnSpPr>
          <p:nvPr/>
        </p:nvCxnSpPr>
        <p:spPr>
          <a:xfrm>
            <a:off x="2316480" y="3248722"/>
            <a:ext cx="1552193" cy="42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0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Work plan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sz="2700" dirty="0" smtClean="0">
                <a:latin typeface="Arial" pitchFamily="34" charset="0"/>
                <a:cs typeface="Arial" pitchFamily="34" charset="0"/>
              </a:rPr>
              <a:t>(Till the last tentative submission date 30</a:t>
            </a:r>
            <a:r>
              <a:rPr lang="en-US" sz="2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April 2018)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of Datasets: Before 7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February.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System Techniques: Before 21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February.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the working model: 12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March.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the project: 30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April.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Xinyi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Zhou, Wei Gong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Wenlong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Fu,  Feng tong Du,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deep learning in object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 IEEE,16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International Conference on Computer and Information Science, May, 2017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Image courtesy: CIFAR 10</a:t>
            </a:r>
          </a:p>
          <a:p>
            <a:pPr marL="0" lvl="0" indent="0"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D412-BC91-4E24-A0AF-F597A7F1D4F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6754</TotalTime>
  <Words>356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DEEP LEARNING IMAGE CLASSIFICATION</vt:lpstr>
      <vt:lpstr>Objective </vt:lpstr>
      <vt:lpstr>Need of the project</vt:lpstr>
      <vt:lpstr>PowerPoint Presentation</vt:lpstr>
      <vt:lpstr>Methodology</vt:lpstr>
      <vt:lpstr> Overview of the project with block diagram </vt:lpstr>
      <vt:lpstr>Classes Considered</vt:lpstr>
      <vt:lpstr>Work plan  (Till the last tentative submission date 30th April 2018)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Mullapudi Sree Pavan Teja</cp:lastModifiedBy>
  <cp:revision>604</cp:revision>
  <dcterms:created xsi:type="dcterms:W3CDTF">2014-02-04T04:21:54Z</dcterms:created>
  <dcterms:modified xsi:type="dcterms:W3CDTF">2018-04-10T06:16:52Z</dcterms:modified>
</cp:coreProperties>
</file>