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0C37-1C02-4DF6-A2BB-B68A9CF9262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19BA-D700-442C-A300-1C8B8BF9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0C37-1C02-4DF6-A2BB-B68A9CF9262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19BA-D700-442C-A300-1C8B8BF9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0C37-1C02-4DF6-A2BB-B68A9CF9262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19BA-D700-442C-A300-1C8B8BF9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3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0C37-1C02-4DF6-A2BB-B68A9CF9262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19BA-D700-442C-A300-1C8B8BF9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0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0C37-1C02-4DF6-A2BB-B68A9CF9262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19BA-D700-442C-A300-1C8B8BF9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0C37-1C02-4DF6-A2BB-B68A9CF9262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19BA-D700-442C-A300-1C8B8BF9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0C37-1C02-4DF6-A2BB-B68A9CF9262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19BA-D700-442C-A300-1C8B8BF9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0C37-1C02-4DF6-A2BB-B68A9CF9262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19BA-D700-442C-A300-1C8B8BF9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0C37-1C02-4DF6-A2BB-B68A9CF9262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19BA-D700-442C-A300-1C8B8BF9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0C37-1C02-4DF6-A2BB-B68A9CF9262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19BA-D700-442C-A300-1C8B8BF9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0C37-1C02-4DF6-A2BB-B68A9CF9262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19BA-D700-442C-A300-1C8B8BF9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0C37-1C02-4DF6-A2BB-B68A9CF9262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19BA-D700-442C-A300-1C8B8BF9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5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14401"/>
            <a:ext cx="7772400" cy="13716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IMAGE CLASSIFICATION USING DEEP-LEARNING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10000"/>
            <a:ext cx="6400800" cy="1828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6000" dirty="0">
                <a:latin typeface="Times New Roman" pitchFamily="18" charset="0"/>
              </a:rPr>
              <a:t>Project  carried out by </a:t>
            </a:r>
          </a:p>
          <a:p>
            <a:pPr>
              <a:lnSpc>
                <a:spcPct val="80000"/>
              </a:lnSpc>
              <a:defRPr/>
            </a:pPr>
            <a:endParaRPr lang="en-US" sz="60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IN" sz="6000" dirty="0">
                <a:latin typeface="Times New Roman" pitchFamily="18" charset="0"/>
                <a:cs typeface="Times New Roman" pitchFamily="18" charset="0"/>
              </a:rPr>
              <a:t> RA1511018010203 – </a:t>
            </a:r>
            <a:r>
              <a:rPr lang="en-IN" sz="6000" dirty="0" err="1">
                <a:latin typeface="Times New Roman" pitchFamily="18" charset="0"/>
                <a:cs typeface="Times New Roman" pitchFamily="18" charset="0"/>
              </a:rPr>
              <a:t>Madhu</a:t>
            </a:r>
            <a:r>
              <a:rPr lang="en-IN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6000" dirty="0" err="1">
                <a:latin typeface="Times New Roman" pitchFamily="18" charset="0"/>
                <a:cs typeface="Times New Roman" pitchFamily="18" charset="0"/>
              </a:rPr>
              <a:t>Korada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IN" sz="6000" dirty="0">
                <a:latin typeface="Times New Roman" pitchFamily="18" charset="0"/>
                <a:cs typeface="Times New Roman" pitchFamily="18" charset="0"/>
              </a:rPr>
              <a:t> RA1511018010180 – Mullapudi Sree Pavan Teja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sz="60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6000" dirty="0">
                <a:latin typeface="Times New Roman" pitchFamily="18" charset="0"/>
              </a:rPr>
              <a:t>Under the guidance of </a:t>
            </a:r>
          </a:p>
          <a:p>
            <a:pPr>
              <a:lnSpc>
                <a:spcPct val="80000"/>
              </a:lnSpc>
              <a:defRPr/>
            </a:pP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Dr. R. </a:t>
            </a:r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Senthilnathan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6000" dirty="0">
                <a:latin typeface="Times New Roman" pitchFamily="18" charset="0"/>
              </a:rPr>
              <a:t>Assistant Professor / Department of Mechatronics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74" y="2286002"/>
            <a:ext cx="2541451" cy="13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Acquiring dataset of five fruits containing 150 images each.</a:t>
            </a:r>
          </a:p>
          <a:p>
            <a:r>
              <a:rPr lang="en-US" dirty="0" smtClean="0"/>
              <a:t>Creating structured data and augmenting the obtained data to increase the robustness of the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Augmentation</a:t>
            </a:r>
          </a:p>
          <a:p>
            <a:pPr lvl="1"/>
            <a:r>
              <a:rPr lang="en-US" dirty="0"/>
              <a:t>Deep networks need large amount of training data to achieve good performance. To build a powerful image classifier using very little training data, image augmentation is usually required to boost the performance of deep networks. </a:t>
            </a:r>
            <a:r>
              <a:rPr lang="en-US" b="1" dirty="0"/>
              <a:t>Image augmentation</a:t>
            </a:r>
            <a:r>
              <a:rPr lang="en-US" dirty="0"/>
              <a:t> artificially creates training images through different ways of processing or combination of multiple processing, such as random rotation, shifts, shear and flips,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have performed image augmentation based on flipping of image and intensity change.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0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Image Augmentation Results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30399"/>
            <a:ext cx="2692401" cy="2019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930399"/>
            <a:ext cx="2692400" cy="201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0" y="1930399"/>
            <a:ext cx="2692400" cy="20510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" y="4521200"/>
            <a:ext cx="2692401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Image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0100" y="4508500"/>
            <a:ext cx="2692401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Vertically Flipped Image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83599" y="4508500"/>
            <a:ext cx="2692401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Intensity Augmented Image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75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 IMAGE CLASSIFICATION USING DEEP-LEARNING</vt:lpstr>
      <vt:lpstr>Objectives Achieved</vt:lpstr>
      <vt:lpstr>Image Augmentation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IMAGE CLASSIFICATION USING DEEP-LEARNING</dc:title>
  <dc:creator>Mullapudi Sree Pavan Teja</dc:creator>
  <cp:lastModifiedBy>Mullapudi Sree Pavan Teja</cp:lastModifiedBy>
  <cp:revision>6</cp:revision>
  <dcterms:created xsi:type="dcterms:W3CDTF">2018-03-13T07:55:01Z</dcterms:created>
  <dcterms:modified xsi:type="dcterms:W3CDTF">2018-03-14T06:32:55Z</dcterms:modified>
</cp:coreProperties>
</file>